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56" r:id="rId5"/>
    <p:sldId id="257" r:id="rId6"/>
    <p:sldId id="258" r:id="rId7"/>
    <p:sldId id="259" r:id="rId8"/>
    <p:sldId id="267" r:id="rId9"/>
    <p:sldId id="260" r:id="rId10"/>
    <p:sldId id="268" r:id="rId11"/>
    <p:sldId id="262" r:id="rId12"/>
    <p:sldId id="263" r:id="rId13"/>
    <p:sldId id="264" r:id="rId14"/>
    <p:sldId id="265" r:id="rId15"/>
    <p:sldId id="266" r:id="rId16"/>
  </p:sldIdLst>
  <p:sldSz cx="12192000" cy="6858000"/>
  <p:notesSz cx="6669088" cy="9872663"/>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C13178-DB41-4B07-BC80-314658740EAA}" v="14" dt="2023-03-21T09:16:37.448"/>
    <p1510:client id="{8A0D52B4-E283-494A-AB48-6FF0B7000337}" v="524" dt="2023-03-21T12:27:32.066"/>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iddels stil 4 – uthevin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2199" autoAdjust="0"/>
  </p:normalViewPr>
  <p:slideViewPr>
    <p:cSldViewPr snapToGrid="0">
      <p:cViewPr varScale="1">
        <p:scale>
          <a:sx n="91" d="100"/>
          <a:sy n="91" d="100"/>
        </p:scale>
        <p:origin x="12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0BDB161A-40ED-47D3-AD95-3D197D911322}" type="datetimeFigureOut">
              <a:rPr lang="en-US" smtClean="0"/>
              <a:t>3/27/2023</a:t>
            </a:fld>
            <a:endParaRPr lang="en-US"/>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2054D333-4F5C-4B5D-B523-F49439892968}" type="slidenum">
              <a:rPr lang="en-US" smtClean="0"/>
              <a:t>‹#›</a:t>
            </a:fld>
            <a:endParaRPr lang="en-US"/>
          </a:p>
        </p:txBody>
      </p:sp>
    </p:spTree>
    <p:extLst>
      <p:ext uri="{BB962C8B-B14F-4D97-AF65-F5344CB8AC3E}">
        <p14:creationId xmlns:p14="http://schemas.microsoft.com/office/powerpoint/2010/main" val="3140592268"/>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latin typeface="Arial" panose="020B0604020202020204" pitchFamily="34" charset="0"/>
                <a:cs typeface="Arial" panose="020B0604020202020204" pitchFamily="34" charset="0"/>
              </a:rPr>
              <a:t>Det var et stolt øyeblikk på mandag da vi overleverte </a:t>
            </a:r>
            <a:r>
              <a:rPr lang="nb-NO" sz="1200" dirty="0" err="1">
                <a:latin typeface="Arial" panose="020B0604020202020204" pitchFamily="34" charset="0"/>
                <a:cs typeface="Arial" panose="020B0604020202020204" pitchFamily="34" charset="0"/>
              </a:rPr>
              <a:t>NOUen</a:t>
            </a:r>
            <a:r>
              <a:rPr lang="nb-NO" sz="1200" dirty="0">
                <a:latin typeface="Arial" panose="020B0604020202020204" pitchFamily="34" charset="0"/>
                <a:cs typeface="Arial" panose="020B0604020202020204" pitchFamily="34" charset="0"/>
              </a:rPr>
              <a:t> formelt til statsråd Kjersti Toppe i barne- og familiedepartementet. </a:t>
            </a:r>
          </a:p>
          <a:p>
            <a:endParaRPr lang="nb-NO" sz="1200" dirty="0">
              <a:latin typeface="Arial" panose="020B0604020202020204" pitchFamily="34" charset="0"/>
              <a:cs typeface="Arial" panose="020B0604020202020204" pitchFamily="34" charset="0"/>
            </a:endParaRPr>
          </a:p>
          <a:p>
            <a:r>
              <a:rPr lang="nb-NO" sz="1200" dirty="0">
                <a:latin typeface="Arial" panose="020B0604020202020204" pitchFamily="34" charset="0"/>
                <a:cs typeface="Arial" panose="020B0604020202020204" pitchFamily="34" charset="0"/>
              </a:rPr>
              <a:t>Jeg har brukt masse tid og krefter på arbeidet i utvalget, og er veldig glad og takknemlig for at jeg har hatt gode diskusjonspartnere i ressursgruppa, politisk ledelse og administrasjonen. Det har vært nyttig og hjulpet meg godt i diskusjonene i utvalget. Ikke minst har erfaringene og utholdenheten fra mangfoldige lønnsforhandlinger vært nyttig – særlig nå i innspurten. </a:t>
            </a:r>
          </a:p>
          <a:p>
            <a:endParaRPr lang="nb-NO" sz="1200" dirty="0">
              <a:latin typeface="Arial" panose="020B0604020202020204" pitchFamily="34" charset="0"/>
              <a:cs typeface="Arial" panose="020B0604020202020204" pitchFamily="34" charset="0"/>
            </a:endParaRPr>
          </a:p>
          <a:p>
            <a:r>
              <a:rPr lang="nb-NO" sz="1200" dirty="0">
                <a:latin typeface="Arial" panose="020B0604020202020204" pitchFamily="34" charset="0"/>
                <a:cs typeface="Arial" panose="020B0604020202020204" pitchFamily="34" charset="0"/>
              </a:rPr>
              <a:t>Jeg er også takknemlig for alt jeg har lært som medlem av barnevernsutvalget – der sitter det mange kloke mennesker. Og selv om vi ikke alltid har vært enig, har vi hatt masse lærerike diskusjoner og samtaler. Det har vært et travelt, men givende arbeid!</a:t>
            </a:r>
          </a:p>
          <a:p>
            <a:endParaRPr lang="nb-NO" sz="1200" dirty="0">
              <a:latin typeface="Arial" panose="020B0604020202020204" pitchFamily="34" charset="0"/>
              <a:cs typeface="Arial" panose="020B0604020202020204" pitchFamily="34" charset="0"/>
            </a:endParaRPr>
          </a:p>
          <a:p>
            <a:r>
              <a:rPr lang="nb-NO" sz="1200" dirty="0">
                <a:latin typeface="Arial" panose="020B0604020202020204" pitchFamily="34" charset="0"/>
                <a:cs typeface="Arial" panose="020B0604020202020204" pitchFamily="34" charset="0"/>
              </a:rPr>
              <a:t>Det er en viktig NOU for FO når det gjelder utviklingen av barnevernet. Vi har fått være med å påvirke allerede, men arbeidet er ikke gjort. Nå begynner arbeidet med å fremheve de viktigste grepene som FO mener vil styrke barnevernet. Det vil vi ha hele organisasjonen med på!</a:t>
            </a:r>
          </a:p>
          <a:p>
            <a:endParaRPr lang="nb-NO" sz="1200" dirty="0">
              <a:latin typeface="Arial" panose="020B0604020202020204" pitchFamily="34" charset="0"/>
              <a:cs typeface="Arial" panose="020B0604020202020204" pitchFamily="34" charset="0"/>
            </a:endParaRPr>
          </a:p>
          <a:p>
            <a:r>
              <a:rPr lang="nb-NO" sz="1200" dirty="0">
                <a:latin typeface="Arial" panose="020B0604020202020204" pitchFamily="34" charset="0"/>
                <a:cs typeface="Arial" panose="020B0604020202020204" pitchFamily="34" charset="0"/>
              </a:rPr>
              <a:t>Derfor skal der nå få en kort gjennomgang av hvordan vi har jobbet, hva som er innholdet i </a:t>
            </a:r>
            <a:r>
              <a:rPr lang="nb-NO" sz="1200" dirty="0" err="1">
                <a:latin typeface="Arial" panose="020B0604020202020204" pitchFamily="34" charset="0"/>
                <a:cs typeface="Arial" panose="020B0604020202020204" pitchFamily="34" charset="0"/>
              </a:rPr>
              <a:t>NOUen</a:t>
            </a:r>
            <a:r>
              <a:rPr lang="nb-NO" sz="1200" dirty="0">
                <a:latin typeface="Arial" panose="020B0604020202020204" pitchFamily="34" charset="0"/>
                <a:cs typeface="Arial" panose="020B0604020202020204" pitchFamily="34" charset="0"/>
              </a:rPr>
              <a:t>; tiltak, dissenser og merknader. </a:t>
            </a:r>
          </a:p>
          <a:p>
            <a:endParaRPr lang="nb-NO" sz="1200" dirty="0">
              <a:latin typeface="Arial" panose="020B0604020202020204" pitchFamily="34" charset="0"/>
              <a:cs typeface="Arial" panose="020B0604020202020204" pitchFamily="34" charset="0"/>
            </a:endParaRPr>
          </a:p>
          <a:p>
            <a:r>
              <a:rPr lang="nb-NO" sz="1200" dirty="0">
                <a:latin typeface="Arial" panose="020B0604020202020204" pitchFamily="34" charset="0"/>
                <a:cs typeface="Arial" panose="020B0604020202020204" pitchFamily="34" charset="0"/>
              </a:rPr>
              <a:t>Og så håper jeg dere mens dere hører på kan tenke på; hva trenger dere for at dere fra oss for å komme med tilbakemeldinger på </a:t>
            </a:r>
            <a:r>
              <a:rPr lang="nb-NO" sz="1200" dirty="0" err="1">
                <a:latin typeface="Arial" panose="020B0604020202020204" pitchFamily="34" charset="0"/>
                <a:cs typeface="Arial" panose="020B0604020202020204" pitchFamily="34" charset="0"/>
              </a:rPr>
              <a:t>NOUen</a:t>
            </a:r>
            <a:r>
              <a:rPr lang="nb-NO" sz="1200" dirty="0">
                <a:latin typeface="Arial" panose="020B0604020202020204" pitchFamily="34" charset="0"/>
                <a:cs typeface="Arial" panose="020B0604020202020204" pitchFamily="34" charset="0"/>
              </a:rPr>
              <a:t> når vi sender den ut på høring i organisasjonen?   </a:t>
            </a:r>
          </a:p>
        </p:txBody>
      </p:sp>
      <p:sp>
        <p:nvSpPr>
          <p:cNvPr id="4" name="Plassholder for lysbildenummer 3"/>
          <p:cNvSpPr>
            <a:spLocks noGrp="1"/>
          </p:cNvSpPr>
          <p:nvPr>
            <p:ph type="sldNum" sz="quarter" idx="5"/>
          </p:nvPr>
        </p:nvSpPr>
        <p:spPr/>
        <p:txBody>
          <a:bodyPr/>
          <a:lstStyle/>
          <a:p>
            <a:fld id="{2054D333-4F5C-4B5D-B523-F49439892968}" type="slidenum">
              <a:rPr lang="en-US" smtClean="0"/>
              <a:t>1</a:t>
            </a:fld>
            <a:endParaRPr lang="en-US"/>
          </a:p>
        </p:txBody>
      </p:sp>
    </p:spTree>
    <p:extLst>
      <p:ext uri="{BB962C8B-B14F-4D97-AF65-F5344CB8AC3E}">
        <p14:creationId xmlns:p14="http://schemas.microsoft.com/office/powerpoint/2010/main" val="235120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I tillegg til at jeg var uenig og derfor tok dissenser. Hadde jeg også behov for å komme med noen presiseringer til enkelte kapitler/punkter. Jeg har derfor også noen merknader.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kern="1200" dirty="0">
                <a:effectLst/>
                <a:latin typeface="Arial" panose="020B0604020202020204" pitchFamily="34" charset="0"/>
                <a:ea typeface="Times New Roman" panose="02020603050405020304" pitchFamily="18" charset="0"/>
                <a:cs typeface="Times New Roman" panose="02020603050405020304" pitchFamily="18" charset="0"/>
              </a:rPr>
              <a:t>Forskning er mer enn akademisk forskning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Viktigheten av praksisnært utviklingsarbeid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err="1">
                <a:effectLst/>
                <a:latin typeface="Arial" panose="020B0604020202020204" pitchFamily="34" charset="0"/>
                <a:ea typeface="Times New Roman" panose="02020603050405020304" pitchFamily="18" charset="0"/>
                <a:cs typeface="Times New Roman" panose="02020603050405020304" pitchFamily="18" charset="0"/>
              </a:rPr>
              <a:t>NOUen</a:t>
            </a: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er god på akademisk forskning, men svakere på den samlede forsknings- og kunnskapsutvikling hvor også praksisfeltet trekkes aktivt inn og hvor kunnskapsutvikling gjøres til en </a:t>
            </a:r>
            <a:r>
              <a:rPr lang="nb-NO" sz="1800" kern="1200" dirty="0" err="1">
                <a:effectLst/>
                <a:latin typeface="Arial" panose="020B0604020202020204" pitchFamily="34" charset="0"/>
                <a:ea typeface="Times New Roman" panose="02020603050405020304" pitchFamily="18" charset="0"/>
                <a:cs typeface="Times New Roman" panose="02020603050405020304" pitchFamily="18" charset="0"/>
              </a:rPr>
              <a:t>praksisnær</a:t>
            </a: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aktivitet. Her er det pågående arbeid som bør forsterkes ytterligere.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kern="1200" dirty="0">
                <a:effectLst/>
                <a:latin typeface="Arial" panose="020B0604020202020204" pitchFamily="34" charset="0"/>
                <a:ea typeface="Times New Roman" panose="02020603050405020304" pitchFamily="18" charset="0"/>
                <a:cs typeface="Times New Roman" panose="02020603050405020304" pitchFamily="18" charset="0"/>
              </a:rPr>
              <a:t>Tverrfaglig samarbeid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800" b="1" kern="1200" dirty="0">
                <a:effectLst/>
                <a:latin typeface="Arial" panose="020B0604020202020204" pitchFamily="34" charset="0"/>
                <a:ea typeface="Times New Roman" panose="02020603050405020304" pitchFamily="18" charset="0"/>
                <a:cs typeface="Times New Roman" panose="02020603050405020304" pitchFamily="18" charset="0"/>
              </a:rPr>
              <a:t>Viktig å inkludere NAV og Helse- og omsorgstjenesten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Et sentralt behov for godt tverrfaglig samarbeid er samarbeidet mellom barnevernet, Nav og den kommunale helse- og omsorgstjenesten. I mange tilfeller gjelder det familier som kommunen ofte kjenner i alle disse tjenestene, uten at de samarbeider om å gi det beste helhetlige tilbudet. Samspill mellom barnevernet, nav og helse og omsorgstjenesten er svært viktig, og nødvendig i mange faser i en families/barns liv innen barnevernet. Dersom det er behov for bistand fra flere tjenester er det en tendens til at den bare henvises og/eller meldes til hverandre, men det beste tilbudet er sannsynligvis et samarbeid/samspill imellom sammen med den/de som trenger bistand. Ikke minst forutsettes det at alle jobber sammen med skole, barnehage og </a:t>
            </a:r>
            <a:r>
              <a:rPr lang="nb-NO" sz="1800" kern="1200" dirty="0" err="1">
                <a:effectLst/>
                <a:latin typeface="Arial" panose="020B0604020202020204" pitchFamily="34" charset="0"/>
                <a:ea typeface="Times New Roman" panose="02020603050405020304" pitchFamily="18" charset="0"/>
                <a:cs typeface="Times New Roman" panose="02020603050405020304" pitchFamily="18" charset="0"/>
              </a:rPr>
              <a:t>sfo</a:t>
            </a: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og foreldre/fosterforeldre. Hvordan dette skal kunne sikres må avklares, tydeliggjøres og gis god veiledning og oppfølging av</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kern="1200" dirty="0">
                <a:effectLst/>
                <a:latin typeface="Arial" panose="020B0604020202020204" pitchFamily="34" charset="0"/>
                <a:ea typeface="Times New Roman" panose="02020603050405020304" pitchFamily="18" charset="0"/>
                <a:cs typeface="Times New Roman" panose="02020603050405020304" pitchFamily="18" charset="0"/>
              </a:rPr>
              <a:t>Institusjon er for best for noen barn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800" b="1" kern="1200" dirty="0">
                <a:effectLst/>
                <a:latin typeface="Arial" panose="020B0604020202020204" pitchFamily="34" charset="0"/>
                <a:ea typeface="Times New Roman" panose="02020603050405020304" pitchFamily="18" charset="0"/>
                <a:cs typeface="Times New Roman" panose="02020603050405020304" pitchFamily="18" charset="0"/>
              </a:rPr>
              <a:t>Kan ikke kun betraktes som sekundærløsning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Institusjon bør ikke fremstilles som siste utvei, men at det er det beste for noen barn. Institusjonene trenger utvikling, omstilling og differensiering framfor standardisering samt et systematisk arbeid for å avvikle den omfattende bruken av kommersiell virksomhet, slik at vi får en samlet struktur av institusjoner som representerer et nødvendig mangfold i et samspill mellom statlige og ideelle institusjoner som treffer bedre det tilbudet barn og unge trenger. Tiltaket forutsettes løst ved spesialiserte fosterhjem, og det er vel og bra, men det er usikkert om realismen hva gjelder omfang på spesialiserte fosterhjem er realistisk. Medlemmet viser til at Bufetat bygger ned spesialiserte fosterhjem, og det vil være en lang vei å gå for å bygge ut dette tiltaket i et omfang og nivå som kan erstatte dagens institusjonsplasser. Jeg forutsetter at institusjonsutvalget og </a:t>
            </a:r>
            <a:r>
              <a:rPr lang="nb-NO" sz="1800" kern="1200" dirty="0" err="1">
                <a:effectLst/>
                <a:latin typeface="Arial" panose="020B0604020202020204" pitchFamily="34" charset="0"/>
                <a:ea typeface="Times New Roman" panose="02020603050405020304" pitchFamily="18" charset="0"/>
                <a:cs typeface="Times New Roman" panose="02020603050405020304" pitchFamily="18" charset="0"/>
              </a:rPr>
              <a:t>avkommersialiseringsutvalget</a:t>
            </a: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vil kunne bidra til et komplett grunnlag for å ha nødvendig beslutningsgrunnlag for å utvikle institusjonsstruktur og innhold framover. Når det gjelder spesialiserte fosterhjem som erstatning krever dette ytterligere utredning og utvikling for at vi skal vite om det er mulig i det omfang utvalget forutsetter.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Arial" panose="020B060402020202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Arial" panose="020B060402020202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dirty="0">
                <a:effectLst/>
                <a:latin typeface="Arial" panose="020B060402020202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nb-NO" sz="1800">
                <a:effectLst/>
                <a:latin typeface="Arial" panose="020B0604020202020204" pitchFamily="34" charset="0"/>
                <a:ea typeface="Calibri" panose="020F0502020204030204" pitchFamily="34" charset="0"/>
              </a:rPr>
            </a:br>
            <a:r>
              <a:rPr lang="nb-NO" sz="1800">
                <a:effectLst/>
                <a:latin typeface="Arial" panose="020B0604020202020204" pitchFamily="34" charset="0"/>
                <a:ea typeface="Calibri" panose="020F0502020204030204" pitchFamily="34" charset="0"/>
                <a:cs typeface="Times New Roman" panose="02020603050405020304" pitchFamily="18" charset="0"/>
              </a:rPr>
              <a:t>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2054D333-4F5C-4B5D-B523-F49439892968}" type="slidenum">
              <a:rPr lang="en-US" smtClean="0"/>
              <a:t>10</a:t>
            </a:fld>
            <a:endParaRPr lang="en-US"/>
          </a:p>
        </p:txBody>
      </p:sp>
    </p:spTree>
    <p:extLst>
      <p:ext uri="{BB962C8B-B14F-4D97-AF65-F5344CB8AC3E}">
        <p14:creationId xmlns:p14="http://schemas.microsoft.com/office/powerpoint/2010/main" val="108859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effectLst/>
                <a:latin typeface="Arial" panose="020B0604020202020204" pitchFamily="34" charset="0"/>
                <a:ea typeface="Calibri" panose="020F0502020204030204" pitchFamily="34" charset="0"/>
                <a:cs typeface="Arial" panose="020B0604020202020204" pitchFamily="34" charset="0"/>
              </a:rPr>
              <a:t>Viktig å huske på at mandatet handlet om rettsikkerhet i barnevernet. Utredningen gir ikke svar på alle utfordringene i barnevernet og ses i sammenheng med det viktige arbeidet som allerede gjøres der ute.  </a:t>
            </a:r>
            <a:endParaRPr lang="nb-NO" sz="1200" dirty="0">
              <a:latin typeface="Arial" panose="020B0604020202020204" pitchFamily="34" charset="0"/>
              <a:cs typeface="Arial" panose="020B0604020202020204" pitchFamily="34" charset="0"/>
            </a:endParaRPr>
          </a:p>
          <a:p>
            <a:endParaRPr lang="nb-NO" sz="1200" dirty="0">
              <a:latin typeface="Arial" panose="020B0604020202020204" pitchFamily="34" charset="0"/>
              <a:cs typeface="Arial" panose="020B0604020202020204" pitchFamily="34" charset="0"/>
            </a:endParaRPr>
          </a:p>
          <a:p>
            <a:r>
              <a:rPr lang="nb-NO" sz="1200" dirty="0">
                <a:latin typeface="Arial" panose="020B0604020202020204" pitchFamily="34" charset="0"/>
                <a:cs typeface="Arial" panose="020B0604020202020204" pitchFamily="34" charset="0"/>
              </a:rPr>
              <a:t>Derfor særlig viktig å se </a:t>
            </a:r>
            <a:r>
              <a:rPr lang="nb-NO" sz="1200" dirty="0" err="1">
                <a:latin typeface="Arial" panose="020B0604020202020204" pitchFamily="34" charset="0"/>
                <a:cs typeface="Arial" panose="020B0604020202020204" pitchFamily="34" charset="0"/>
              </a:rPr>
              <a:t>NOUen</a:t>
            </a:r>
            <a:r>
              <a:rPr lang="nb-NO" sz="1200" dirty="0">
                <a:latin typeface="Arial" panose="020B0604020202020204" pitchFamily="34" charset="0"/>
                <a:cs typeface="Arial" panose="020B0604020202020204" pitchFamily="34" charset="0"/>
              </a:rPr>
              <a:t> i sammenheng med </a:t>
            </a:r>
            <a:r>
              <a:rPr lang="nb-NO" sz="1200" dirty="0" err="1">
                <a:latin typeface="Arial" panose="020B0604020202020204" pitchFamily="34" charset="0"/>
                <a:cs typeface="Arial" panose="020B0604020202020204" pitchFamily="34" charset="0"/>
              </a:rPr>
              <a:t>NOUrapportene</a:t>
            </a:r>
            <a:r>
              <a:rPr lang="nb-NO" sz="1200" dirty="0">
                <a:latin typeface="Arial" panose="020B0604020202020204" pitchFamily="34" charset="0"/>
                <a:cs typeface="Arial" panose="020B0604020202020204" pitchFamily="34" charset="0"/>
              </a:rPr>
              <a:t>  som kommer fra både institusjonsutvalget og </a:t>
            </a:r>
            <a:r>
              <a:rPr lang="nb-NO" sz="1200" dirty="0" err="1">
                <a:latin typeface="Arial" panose="020B0604020202020204" pitchFamily="34" charset="0"/>
                <a:cs typeface="Arial" panose="020B0604020202020204" pitchFamily="34" charset="0"/>
              </a:rPr>
              <a:t>avkommersialisseringsutvalget</a:t>
            </a:r>
            <a:r>
              <a:rPr lang="nb-NO" sz="1200" dirty="0">
                <a:latin typeface="Arial" panose="020B0604020202020204" pitchFamily="34" charset="0"/>
                <a:cs typeface="Arial" panose="020B0604020202020204" pitchFamily="34" charset="0"/>
              </a:rPr>
              <a:t> når vi skal videreutvikle barnevernet.</a:t>
            </a:r>
          </a:p>
          <a:p>
            <a:endParaRPr lang="nb-NO" sz="1200" dirty="0">
              <a:effectLst/>
              <a:latin typeface="Arial" panose="020B0604020202020204" pitchFamily="34" charset="0"/>
              <a:ea typeface="Calibri" panose="020F0502020204030204" pitchFamily="34" charset="0"/>
              <a:cs typeface="Arial" panose="020B0604020202020204" pitchFamily="34" charset="0"/>
            </a:endParaRPr>
          </a:p>
          <a:p>
            <a:r>
              <a:rPr lang="nb-NO" sz="1200" dirty="0">
                <a:effectLst/>
                <a:latin typeface="Arial" panose="020B0604020202020204" pitchFamily="34" charset="0"/>
                <a:ea typeface="Calibri" panose="020F0502020204030204" pitchFamily="34" charset="0"/>
                <a:cs typeface="Arial" panose="020B0604020202020204" pitchFamily="34" charset="0"/>
              </a:rPr>
              <a:t>Alt dette skal vi se nærmere på sammen i FO, slik at vi kan gi en god høringsuttalelse når den kommer til behandling i Stortinget. Vi inviterer alle medlemmer og tillitsvalgte til å komme med innspill og kommer tilbake til hvordan når </a:t>
            </a:r>
            <a:r>
              <a:rPr lang="nb-NO" sz="1200" dirty="0" err="1">
                <a:effectLst/>
                <a:latin typeface="Arial" panose="020B0604020202020204" pitchFamily="34" charset="0"/>
                <a:ea typeface="Calibri" panose="020F0502020204030204" pitchFamily="34" charset="0"/>
                <a:cs typeface="Arial" panose="020B0604020202020204" pitchFamily="34" charset="0"/>
              </a:rPr>
              <a:t>NOUen</a:t>
            </a:r>
            <a:r>
              <a:rPr lang="nb-NO" sz="1200" dirty="0">
                <a:effectLst/>
                <a:latin typeface="Arial" panose="020B0604020202020204" pitchFamily="34" charset="0"/>
                <a:ea typeface="Calibri" panose="020F0502020204030204" pitchFamily="34" charset="0"/>
                <a:cs typeface="Arial" panose="020B0604020202020204" pitchFamily="34" charset="0"/>
              </a:rPr>
              <a:t> kommer på høring</a:t>
            </a:r>
            <a:endParaRPr lang="nb-NO" sz="1200"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2054D333-4F5C-4B5D-B523-F49439892968}" type="slidenum">
              <a:rPr lang="en-US" smtClean="0"/>
              <a:t>11</a:t>
            </a:fld>
            <a:endParaRPr lang="en-US"/>
          </a:p>
        </p:txBody>
      </p:sp>
    </p:spTree>
    <p:extLst>
      <p:ext uri="{BB962C8B-B14F-4D97-AF65-F5344CB8AC3E}">
        <p14:creationId xmlns:p14="http://schemas.microsoft.com/office/powerpoint/2010/main" val="956532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054D333-4F5C-4B5D-B523-F49439892968}" type="slidenum">
              <a:rPr lang="en-US" smtClean="0"/>
              <a:t>12</a:t>
            </a:fld>
            <a:endParaRPr lang="en-US"/>
          </a:p>
        </p:txBody>
      </p:sp>
    </p:spTree>
    <p:extLst>
      <p:ext uri="{BB962C8B-B14F-4D97-AF65-F5344CB8AC3E}">
        <p14:creationId xmlns:p14="http://schemas.microsoft.com/office/powerpoint/2010/main" val="1835128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dirty="0">
                <a:latin typeface="Arial" panose="020B0604020202020204" pitchFamily="34" charset="0"/>
                <a:cs typeface="Arial" panose="020B0604020202020204" pitchFamily="34" charset="0"/>
              </a:rPr>
              <a:t>Barnevernsutvalget ble nedsatt mars 2021 av barne- og familieminister Kjell Ingolf Ropstad. Det var Marit Skivenes som ble oppnevnt som utvalgsleder. Etter utnevnelsen av utvalget ble daværende regjering kritisert fordi det manglet medlemmer fra praksisfeltet. FO var tydelig i sin kritikk og vi oversendte et brev til departementet med denne kritikken. Vår kritikk gikk i hovedsak på at e</a:t>
            </a:r>
            <a:r>
              <a:rPr lang="nb-NO" sz="1200" dirty="0">
                <a:effectLst/>
                <a:latin typeface="Arial" panose="020B0604020202020204" pitchFamily="34" charset="0"/>
                <a:ea typeface="Times New Roman" panose="02020603050405020304" pitchFamily="18" charset="0"/>
                <a:cs typeface="Arial" panose="020B0604020202020204" pitchFamily="34" charset="0"/>
              </a:rPr>
              <a:t>t ekspertutvalg som skal vurdere og anbefale tiltak for bedre kvalitet og rettsikkerhet i barnevernet må ha minst en deltaker med god og oppdatert kunnskap fra praksisfeltet.  </a:t>
            </a:r>
          </a:p>
          <a:p>
            <a:endParaRPr lang="nb-NO" sz="1200" dirty="0">
              <a:latin typeface="Arial" panose="020B0604020202020204" pitchFamily="34" charset="0"/>
              <a:cs typeface="Arial" panose="020B0604020202020204" pitchFamily="34" charset="0"/>
            </a:endParaRPr>
          </a:p>
          <a:p>
            <a:pPr>
              <a:lnSpc>
                <a:spcPct val="100000"/>
              </a:lnSpc>
              <a:spcBef>
                <a:spcPts val="0"/>
              </a:spcBef>
              <a:spcAft>
                <a:spcPts val="600"/>
              </a:spcAft>
            </a:pPr>
            <a:r>
              <a:rPr lang="nb-NO" sz="1200" dirty="0">
                <a:latin typeface="Arial" panose="020B0604020202020204" pitchFamily="34" charset="0"/>
                <a:cs typeface="Arial" panose="020B0604020202020204" pitchFamily="34" charset="0"/>
              </a:rPr>
              <a:t>Vi hadde et bredt mandat med sikte på å vurdere tiltak for å </a:t>
            </a:r>
          </a:p>
          <a:p>
            <a:pPr marL="171450" lvl="0" indent="-171450">
              <a:lnSpc>
                <a:spcPct val="100000"/>
              </a:lnSpc>
              <a:spcBef>
                <a:spcPts val="0"/>
              </a:spcBef>
              <a:spcAft>
                <a:spcPts val="600"/>
              </a:spcAft>
              <a:buFont typeface="Arial" panose="020B0604020202020204" pitchFamily="34" charset="0"/>
              <a:buChar char="•"/>
            </a:pPr>
            <a:r>
              <a:rPr lang="nb-NO" sz="1200" dirty="0">
                <a:latin typeface="Arial" panose="020B0604020202020204" pitchFamily="34" charset="0"/>
                <a:cs typeface="Arial" panose="020B0604020202020204" pitchFamily="34" charset="0"/>
              </a:rPr>
              <a:t>Styrke rettssikkerheten i </a:t>
            </a:r>
            <a:r>
              <a:rPr lang="nb-NO" sz="1200" i="1" dirty="0">
                <a:latin typeface="Arial" panose="020B0604020202020204" pitchFamily="34" charset="0"/>
                <a:cs typeface="Arial" panose="020B0604020202020204" pitchFamily="34" charset="0"/>
              </a:rPr>
              <a:t>alle</a:t>
            </a:r>
            <a:r>
              <a:rPr lang="nb-NO" sz="1200" dirty="0">
                <a:latin typeface="Arial" panose="020B0604020202020204" pitchFamily="34" charset="0"/>
                <a:cs typeface="Arial" panose="020B0604020202020204" pitchFamily="34" charset="0"/>
              </a:rPr>
              <a:t> ledd av barnevernets arbeid, fra undersøkelsesfasen til </a:t>
            </a:r>
            <a:r>
              <a:rPr lang="nb-NO" sz="1200" dirty="0" err="1">
                <a:latin typeface="Arial" panose="020B0604020202020204" pitchFamily="34" charset="0"/>
                <a:cs typeface="Arial" panose="020B0604020202020204" pitchFamily="34" charset="0"/>
              </a:rPr>
              <a:t>ettervernsfasen</a:t>
            </a:r>
            <a:r>
              <a:rPr lang="nb-NO" sz="1200" dirty="0">
                <a:latin typeface="Arial" panose="020B0604020202020204" pitchFamily="34" charset="0"/>
                <a:cs typeface="Arial" panose="020B0604020202020204" pitchFamily="34" charset="0"/>
              </a:rPr>
              <a:t> </a:t>
            </a:r>
          </a:p>
          <a:p>
            <a:pPr marL="171450" lvl="0" indent="-171450">
              <a:lnSpc>
                <a:spcPct val="100000"/>
              </a:lnSpc>
              <a:spcBef>
                <a:spcPts val="0"/>
              </a:spcBef>
              <a:spcAft>
                <a:spcPts val="600"/>
              </a:spcAft>
              <a:buFont typeface="Arial" panose="020B0604020202020204" pitchFamily="34" charset="0"/>
              <a:buChar char="•"/>
            </a:pPr>
            <a:r>
              <a:rPr lang="nb-NO" sz="1200" dirty="0">
                <a:latin typeface="Arial" panose="020B0604020202020204" pitchFamily="34" charset="0"/>
                <a:cs typeface="Arial" panose="020B0604020202020204" pitchFamily="34" charset="0"/>
              </a:rPr>
              <a:t>Sikre riktig myndighetsutøvelse og begrunnede, etterprøvbare avgjørelser på </a:t>
            </a:r>
            <a:r>
              <a:rPr lang="nb-NO" sz="1200" i="1" dirty="0">
                <a:latin typeface="Arial" panose="020B0604020202020204" pitchFamily="34" charset="0"/>
                <a:cs typeface="Arial" panose="020B0604020202020204" pitchFamily="34" charset="0"/>
              </a:rPr>
              <a:t>alle</a:t>
            </a:r>
            <a:r>
              <a:rPr lang="nb-NO" sz="1200" dirty="0">
                <a:latin typeface="Arial" panose="020B0604020202020204" pitchFamily="34" charset="0"/>
                <a:cs typeface="Arial" panose="020B0604020202020204" pitchFamily="34" charset="0"/>
              </a:rPr>
              <a:t> nivå av barnevernet</a:t>
            </a:r>
          </a:p>
          <a:p>
            <a:pPr>
              <a:lnSpc>
                <a:spcPct val="100000"/>
              </a:lnSpc>
              <a:spcBef>
                <a:spcPts val="0"/>
              </a:spcBef>
              <a:spcAft>
                <a:spcPts val="600"/>
              </a:spcAft>
            </a:pPr>
            <a:endParaRPr lang="nb-NO" sz="1200" dirty="0">
              <a:latin typeface="Arial" panose="020B0604020202020204" pitchFamily="34" charset="0"/>
              <a:cs typeface="Arial" panose="020B0604020202020204" pitchFamily="34" charset="0"/>
            </a:endParaRPr>
          </a:p>
          <a:p>
            <a:pPr>
              <a:lnSpc>
                <a:spcPct val="100000"/>
              </a:lnSpc>
              <a:spcBef>
                <a:spcPts val="0"/>
              </a:spcBef>
              <a:spcAft>
                <a:spcPts val="600"/>
              </a:spcAft>
            </a:pPr>
            <a:r>
              <a:rPr lang="nb-NO" sz="1200" dirty="0">
                <a:latin typeface="Arial" panose="020B0604020202020204" pitchFamily="34" charset="0"/>
                <a:cs typeface="Arial" panose="020B0604020202020204" pitchFamily="34" charset="0"/>
              </a:rPr>
              <a:t>I tillegg 11 konkrete problemstillinger hvor vi skulle gjennomgå roller og oppgaveløsningen i kommunene, nemnda, Bufetat, sakkyndige, tilsynsmyndighetene og andre sektorer </a:t>
            </a:r>
          </a:p>
          <a:p>
            <a:pPr>
              <a:lnSpc>
                <a:spcPct val="100000"/>
              </a:lnSpc>
              <a:spcBef>
                <a:spcPts val="0"/>
              </a:spcBef>
              <a:spcAft>
                <a:spcPts val="600"/>
              </a:spcAft>
            </a:pPr>
            <a:r>
              <a:rPr lang="nb-NO" sz="1200" dirty="0">
                <a:latin typeface="Arial" panose="020B0604020202020204" pitchFamily="34" charset="0"/>
                <a:cs typeface="Arial" panose="020B0604020202020204" pitchFamily="34" charset="0"/>
              </a:rPr>
              <a:t>Vi skulle legge stor vekt på kontroll og kvalitetssikring</a:t>
            </a:r>
          </a:p>
          <a:p>
            <a:pPr>
              <a:lnSpc>
                <a:spcPct val="100000"/>
              </a:lnSpc>
              <a:spcBef>
                <a:spcPts val="0"/>
              </a:spcBef>
              <a:spcAft>
                <a:spcPts val="600"/>
              </a:spcAft>
            </a:pPr>
            <a:endParaRPr lang="nb-NO" sz="12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600"/>
              </a:spcAft>
            </a:pPr>
            <a:r>
              <a:rPr lang="nb-NO" sz="1200" dirty="0">
                <a:effectLst/>
                <a:latin typeface="Arial" panose="020B0604020202020204" pitchFamily="34" charset="0"/>
                <a:ea typeface="Calibri" panose="020F0502020204030204" pitchFamily="34" charset="0"/>
                <a:cs typeface="Arial" panose="020B0604020202020204" pitchFamily="34" charset="0"/>
              </a:rPr>
              <a:t>Mandatet ble noe endret av ny regjering i januar 2022. Da ble også utvalget supplert med to medlemmer:</a:t>
            </a:r>
          </a:p>
          <a:p>
            <a:pPr marL="400050" lvl="1" indent="-171450">
              <a:buFont typeface="Arial" panose="020B0604020202020204" pitchFamily="34" charset="0"/>
              <a:buChar char="•"/>
            </a:pPr>
            <a:r>
              <a:rPr lang="nb-NO" sz="1200" dirty="0">
                <a:latin typeface="Arial" panose="020B0604020202020204" pitchFamily="34" charset="0"/>
                <a:cs typeface="Arial" panose="020B0604020202020204" pitchFamily="34" charset="0"/>
              </a:rPr>
              <a:t>Mimmi Kvisvik</a:t>
            </a:r>
          </a:p>
          <a:p>
            <a:pPr marL="400050" lvl="1" indent="-171450">
              <a:buFont typeface="Arial" panose="020B0604020202020204" pitchFamily="34" charset="0"/>
              <a:buChar char="•"/>
            </a:pPr>
            <a:r>
              <a:rPr lang="nb-NO" sz="1200" dirty="0">
                <a:latin typeface="Arial" panose="020B0604020202020204" pitchFamily="34" charset="0"/>
                <a:cs typeface="Arial" panose="020B0604020202020204" pitchFamily="34" charset="0"/>
              </a:rPr>
              <a:t>Elin Flatebø, </a:t>
            </a:r>
            <a:r>
              <a:rPr lang="nb-NO" sz="1200" dirty="0" err="1">
                <a:latin typeface="Arial" panose="020B0604020202020204" pitchFamily="34" charset="0"/>
                <a:cs typeface="Arial" panose="020B0604020202020204" pitchFamily="34" charset="0"/>
              </a:rPr>
              <a:t>Brusetkollen</a:t>
            </a:r>
            <a:endParaRPr lang="nb-NO" sz="1200"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2054D333-4F5C-4B5D-B523-F49439892968}" type="slidenum">
              <a:rPr lang="en-US" smtClean="0"/>
              <a:t>2</a:t>
            </a:fld>
            <a:endParaRPr lang="en-US"/>
          </a:p>
        </p:txBody>
      </p:sp>
    </p:spTree>
    <p:extLst>
      <p:ext uri="{BB962C8B-B14F-4D97-AF65-F5344CB8AC3E}">
        <p14:creationId xmlns:p14="http://schemas.microsoft.com/office/powerpoint/2010/main" val="4292428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dirty="0">
                <a:latin typeface="Arial" panose="020B0604020202020204" pitchFamily="34" charset="0"/>
                <a:cs typeface="Arial" panose="020B0604020202020204" pitchFamily="34" charset="0"/>
              </a:rPr>
              <a:t>Siden vår kritikk av sammensetning i utvalget i hovedsak gikk på at e</a:t>
            </a:r>
            <a:r>
              <a:rPr lang="nb-NO" sz="1200" dirty="0">
                <a:effectLst/>
                <a:latin typeface="Arial" panose="020B0604020202020204" pitchFamily="34" charset="0"/>
                <a:ea typeface="Times New Roman" panose="02020603050405020304" pitchFamily="18" charset="0"/>
                <a:cs typeface="Arial" panose="020B0604020202020204" pitchFamily="34" charset="0"/>
              </a:rPr>
              <a:t>t ekspertutvalg som skal vurdere og anbefale tiltak for bedre kvalitet og rettsikkerhet i barnevernet må ha minst en deltaker med god og oppdatert kunnskap fra praksisfeltet. Ble det raskt bestemt etter utnevningen at det var nødvendig med å oppnevne en ressursgruppe med tillitsvalgte og medlemmer fra ulike deler av barnevernet og med roller som gjorde at de enten jobbet i praksis, eller hadde stillinger som knyttet de tett til praksisfeltet på andre måter.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sz="1200" dirty="0">
                <a:effectLst/>
                <a:latin typeface="Arial" panose="020B0604020202020204" pitchFamily="34" charset="0"/>
                <a:ea typeface="Times New Roman" panose="02020603050405020304" pitchFamily="18" charset="0"/>
                <a:cs typeface="Arial" panose="020B0604020202020204" pitchFamily="34" charset="0"/>
              </a:rPr>
              <a:t>Ressursgruppa har vært en svært viktig diskusjonspartner og har gitt tydelige og gode råd som har vært svært nyttig for meg inn i utvalgsarbeidet.</a:t>
            </a:r>
          </a:p>
          <a:p>
            <a:pPr marL="171450" indent="-171450">
              <a:buFont typeface="Arial" panose="020B0604020202020204" pitchFamily="34" charset="0"/>
              <a:buChar char="•"/>
            </a:pPr>
            <a:endParaRPr lang="nb-NO"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nb-NO"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nb-NO" sz="1200" dirty="0">
                <a:latin typeface="Arial" panose="020B0604020202020204" pitchFamily="34" charset="0"/>
                <a:cs typeface="Arial" panose="020B0604020202020204" pitchFamily="34" charset="0"/>
              </a:rPr>
              <a:t>I tillegg har vi deltatt i utvalgets referansegruppe hvor vi sammen med flere organisasjoner er blitt bedt om å komme med innspill på tema eller problemstillinger. </a:t>
            </a:r>
          </a:p>
          <a:p>
            <a:endParaRPr lang="nb-NO" dirty="0"/>
          </a:p>
        </p:txBody>
      </p:sp>
      <p:sp>
        <p:nvSpPr>
          <p:cNvPr id="4" name="Plassholder for lysbildenummer 3"/>
          <p:cNvSpPr>
            <a:spLocks noGrp="1"/>
          </p:cNvSpPr>
          <p:nvPr>
            <p:ph type="sldNum" sz="quarter" idx="5"/>
          </p:nvPr>
        </p:nvSpPr>
        <p:spPr/>
        <p:txBody>
          <a:bodyPr/>
          <a:lstStyle/>
          <a:p>
            <a:fld id="{2054D333-4F5C-4B5D-B523-F49439892968}" type="slidenum">
              <a:rPr lang="en-US" smtClean="0"/>
              <a:t>3</a:t>
            </a:fld>
            <a:endParaRPr lang="en-US"/>
          </a:p>
        </p:txBody>
      </p:sp>
    </p:spTree>
    <p:extLst>
      <p:ext uri="{BB962C8B-B14F-4D97-AF65-F5344CB8AC3E}">
        <p14:creationId xmlns:p14="http://schemas.microsoft.com/office/powerpoint/2010/main" val="393785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ct val="97000"/>
              </a:lnSpc>
              <a:buFont typeface="Arial" panose="020B0604020202020204" pitchFamily="34" charset="0"/>
              <a:buNone/>
            </a:pPr>
            <a:r>
              <a:rPr lang="nb-NO" sz="1200" dirty="0">
                <a:effectLst/>
                <a:latin typeface="Arial" panose="020B0604020202020204" pitchFamily="34" charset="0"/>
                <a:cs typeface="Arial" panose="020B0604020202020204" pitchFamily="34" charset="0"/>
              </a:rPr>
              <a:t>Gjennom arbeidet i ressursgruppa og i diskusjonene vi har hatt om de ulike problemstillingene i gruppa har det blitt tydelig for oss at det er særlig viktig at jeg i drøftingene innad utvalget har bidratt med å: </a:t>
            </a:r>
          </a:p>
          <a:p>
            <a:pPr marL="171450" indent="-171450">
              <a:lnSpc>
                <a:spcPct val="97000"/>
              </a:lnSpc>
              <a:buFont typeface="Arial" panose="020B0604020202020204" pitchFamily="34" charset="0"/>
              <a:buChar char="•"/>
            </a:pPr>
            <a:r>
              <a:rPr lang="nb-NO" sz="1200" dirty="0">
                <a:effectLst/>
                <a:latin typeface="Arial" panose="020B0604020202020204" pitchFamily="34" charset="0"/>
                <a:cs typeface="Arial" panose="020B0604020202020204" pitchFamily="34" charset="0"/>
              </a:rPr>
              <a:t>Bringe inn ansattes perspektiver i diskusjonene</a:t>
            </a:r>
          </a:p>
          <a:p>
            <a:pPr marL="171450" indent="-171450">
              <a:lnSpc>
                <a:spcPct val="97000"/>
              </a:lnSpc>
              <a:buFont typeface="Arial" panose="020B0604020202020204" pitchFamily="34" charset="0"/>
              <a:buChar char="•"/>
            </a:pPr>
            <a:r>
              <a:rPr lang="nb-NO" sz="1200" dirty="0">
                <a:effectLst/>
                <a:latin typeface="Arial" panose="020B0604020202020204" pitchFamily="34" charset="0"/>
                <a:cs typeface="Arial" panose="020B0604020202020204" pitchFamily="34" charset="0"/>
              </a:rPr>
              <a:t>Holde høyt den praksisnæreforståelsen</a:t>
            </a:r>
          </a:p>
          <a:p>
            <a:pPr marL="171450" indent="-171450">
              <a:lnSpc>
                <a:spcPct val="97000"/>
              </a:lnSpc>
              <a:buFont typeface="Arial" panose="020B0604020202020204" pitchFamily="34" charset="0"/>
              <a:buChar char="•"/>
            </a:pPr>
            <a:r>
              <a:rPr lang="nb-NO" sz="1200" dirty="0">
                <a:effectLst/>
                <a:latin typeface="Arial" panose="020B0604020202020204" pitchFamily="34" charset="0"/>
                <a:cs typeface="Arial" panose="020B0604020202020204" pitchFamily="34" charset="0"/>
              </a:rPr>
              <a:t>Sette fokus på at tiltakene må</a:t>
            </a:r>
            <a:r>
              <a:rPr lang="nb-NO" sz="1200" dirty="0">
                <a:latin typeface="Arial" panose="020B0604020202020204" pitchFamily="34" charset="0"/>
                <a:cs typeface="Arial" panose="020B0604020202020204" pitchFamily="34" charset="0"/>
              </a:rPr>
              <a:t> fungere i en travel hverdag</a:t>
            </a:r>
          </a:p>
          <a:p>
            <a:pPr marL="171450" indent="-171450">
              <a:lnSpc>
                <a:spcPct val="97000"/>
              </a:lnSpc>
              <a:buFont typeface="Arial" panose="020B0604020202020204" pitchFamily="34" charset="0"/>
              <a:buChar char="•"/>
            </a:pPr>
            <a:r>
              <a:rPr lang="nb-NO" sz="1200" dirty="0">
                <a:latin typeface="Arial" panose="020B0604020202020204" pitchFamily="34" charset="0"/>
                <a:cs typeface="Arial" panose="020B0604020202020204" pitchFamily="34" charset="0"/>
              </a:rPr>
              <a:t>Minne om at de ansatte er barnevernets viktigste ressurs</a:t>
            </a:r>
            <a:endParaRPr lang="nb-NO" sz="1200" dirty="0">
              <a:effectLst/>
              <a:latin typeface="Arial" panose="020B0604020202020204" pitchFamily="34" charset="0"/>
              <a:cs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2054D333-4F5C-4B5D-B523-F49439892968}" type="slidenum">
              <a:rPr lang="en-US" smtClean="0"/>
              <a:t>4</a:t>
            </a:fld>
            <a:endParaRPr lang="en-US"/>
          </a:p>
        </p:txBody>
      </p:sp>
    </p:spTree>
    <p:extLst>
      <p:ext uri="{BB962C8B-B14F-4D97-AF65-F5344CB8AC3E}">
        <p14:creationId xmlns:p14="http://schemas.microsoft.com/office/powerpoint/2010/main" val="1139908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latin typeface="Arial" panose="020B0604020202020204" pitchFamily="34" charset="0"/>
                <a:cs typeface="Arial" panose="020B0604020202020204" pitchFamily="34" charset="0"/>
              </a:rPr>
              <a:t>Før jeg går over til å snakke litt om tiltakene utvalget har foreslått har jeg bare lyst til å nevne at vi har fått utarbeidet en egen NOU for barn. </a:t>
            </a:r>
          </a:p>
          <a:p>
            <a:endParaRPr lang="nb-NO" sz="1200" dirty="0">
              <a:latin typeface="Arial" panose="020B0604020202020204" pitchFamily="34" charset="0"/>
              <a:cs typeface="Arial" panose="020B0604020202020204" pitchFamily="34" charset="0"/>
            </a:endParaRPr>
          </a:p>
          <a:p>
            <a:r>
              <a:rPr lang="nb-NO" sz="1200" dirty="0">
                <a:latin typeface="Arial" panose="020B0604020202020204" pitchFamily="34" charset="0"/>
                <a:cs typeface="Arial" panose="020B0604020202020204" pitchFamily="34" charset="0"/>
              </a:rPr>
              <a:t>I den forklares det blant annet hva et NOU utvalg er og hva man gjør i et utvalg. Og ikke minst hvorfor man setter ned denne utvalg. </a:t>
            </a:r>
          </a:p>
          <a:p>
            <a:endParaRPr lang="nb-NO" sz="1200" dirty="0">
              <a:latin typeface="Arial" panose="020B0604020202020204" pitchFamily="34" charset="0"/>
              <a:cs typeface="Arial" panose="020B0604020202020204" pitchFamily="34" charset="0"/>
            </a:endParaRPr>
          </a:p>
          <a:p>
            <a:r>
              <a:rPr lang="nb-NO" sz="1200" dirty="0">
                <a:latin typeface="Arial" panose="020B0604020202020204" pitchFamily="34" charset="0"/>
                <a:cs typeface="Arial" panose="020B0604020202020204" pitchFamily="34" charset="0"/>
              </a:rPr>
              <a:t>I tillegg forteller om barnevernet og hva barnevernet gjør. Hele forløpet i en barnevernssak forklares. </a:t>
            </a:r>
          </a:p>
          <a:p>
            <a:endParaRPr lang="nb-NO" sz="1200" dirty="0">
              <a:latin typeface="Arial" panose="020B0604020202020204" pitchFamily="34" charset="0"/>
              <a:cs typeface="Arial" panose="020B0604020202020204" pitchFamily="34" charset="0"/>
            </a:endParaRPr>
          </a:p>
          <a:p>
            <a:r>
              <a:rPr lang="nb-NO" sz="1200" dirty="0">
                <a:latin typeface="Arial" panose="020B0604020202020204" pitchFamily="34" charset="0"/>
                <a:cs typeface="Arial" panose="020B0604020202020204" pitchFamily="34" charset="0"/>
              </a:rPr>
              <a:t>Ikke minst presenteres de mest relevante tiltakene for barn og unge. </a:t>
            </a:r>
          </a:p>
          <a:p>
            <a:endParaRPr lang="nb-NO" sz="1200" dirty="0">
              <a:latin typeface="Arial" panose="020B0604020202020204" pitchFamily="34" charset="0"/>
              <a:cs typeface="Arial" panose="020B0604020202020204" pitchFamily="34" charset="0"/>
            </a:endParaRPr>
          </a:p>
          <a:p>
            <a:r>
              <a:rPr lang="nb-NO" sz="1200" dirty="0">
                <a:latin typeface="Arial" panose="020B0604020202020204" pitchFamily="34" charset="0"/>
                <a:cs typeface="Arial" panose="020B0604020202020204" pitchFamily="34" charset="0"/>
              </a:rPr>
              <a:t>Den er også oversatt til samisk.</a:t>
            </a:r>
          </a:p>
          <a:p>
            <a:r>
              <a:rPr lang="nb-NO" sz="1200" dirty="0">
                <a:latin typeface="Arial" panose="020B0604020202020204" pitchFamily="34" charset="0"/>
                <a:cs typeface="Arial" panose="020B0604020202020204" pitchFamily="34" charset="0"/>
              </a:rPr>
              <a:t> </a:t>
            </a:r>
          </a:p>
        </p:txBody>
      </p:sp>
      <p:sp>
        <p:nvSpPr>
          <p:cNvPr id="4" name="Plassholder for lysbildenummer 3"/>
          <p:cNvSpPr>
            <a:spLocks noGrp="1"/>
          </p:cNvSpPr>
          <p:nvPr>
            <p:ph type="sldNum" sz="quarter" idx="5"/>
          </p:nvPr>
        </p:nvSpPr>
        <p:spPr/>
        <p:txBody>
          <a:bodyPr/>
          <a:lstStyle/>
          <a:p>
            <a:fld id="{2054D333-4F5C-4B5D-B523-F49439892968}" type="slidenum">
              <a:rPr lang="en-US" smtClean="0"/>
              <a:t>5</a:t>
            </a:fld>
            <a:endParaRPr lang="en-US"/>
          </a:p>
        </p:txBody>
      </p:sp>
    </p:spTree>
    <p:extLst>
      <p:ext uri="{BB962C8B-B14F-4D97-AF65-F5344CB8AC3E}">
        <p14:creationId xmlns:p14="http://schemas.microsoft.com/office/powerpoint/2010/main" val="173247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ct val="100000"/>
              </a:lnSpc>
              <a:spcBef>
                <a:spcPts val="0"/>
              </a:spcBef>
              <a:spcAft>
                <a:spcPts val="0"/>
              </a:spcAft>
              <a:buNone/>
            </a:pPr>
            <a:r>
              <a:rPr lang="nb-NO" sz="1200" b="1" dirty="0">
                <a:latin typeface="Arial" panose="020B0604020202020204" pitchFamily="34" charset="0"/>
                <a:cs typeface="Arial" panose="020B0604020202020204" pitchFamily="34" charset="0"/>
              </a:rPr>
              <a:t>Hovedtemaene og navn på kapitlene som hører under hvert tema:</a:t>
            </a:r>
          </a:p>
          <a:p>
            <a:pPr marL="0" indent="0">
              <a:lnSpc>
                <a:spcPct val="100000"/>
              </a:lnSpc>
              <a:spcBef>
                <a:spcPts val="0"/>
              </a:spcBef>
              <a:spcAft>
                <a:spcPts val="0"/>
              </a:spcAft>
              <a:buNone/>
            </a:pPr>
            <a:endParaRPr lang="nb-NO" sz="1200" b="1" dirty="0">
              <a:latin typeface="Arial" panose="020B0604020202020204" pitchFamily="34" charset="0"/>
              <a:cs typeface="Arial" panose="020B0604020202020204" pitchFamily="34" charset="0"/>
            </a:endParaRPr>
          </a:p>
          <a:p>
            <a:pPr marL="0" indent="0">
              <a:lnSpc>
                <a:spcPct val="100000"/>
              </a:lnSpc>
              <a:spcBef>
                <a:spcPts val="0"/>
              </a:spcBef>
              <a:spcAft>
                <a:spcPts val="0"/>
              </a:spcAft>
              <a:buNone/>
            </a:pPr>
            <a:r>
              <a:rPr lang="nb-NO" sz="1200" b="1" dirty="0">
                <a:latin typeface="Arial" panose="020B0604020202020204" pitchFamily="34" charset="0"/>
                <a:cs typeface="Arial" panose="020B0604020202020204" pitchFamily="34" charset="0"/>
              </a:rPr>
              <a:t>Del I </a:t>
            </a:r>
            <a:r>
              <a:rPr lang="nb-NO" sz="1200" dirty="0">
                <a:latin typeface="Arial" panose="020B0604020202020204" pitchFamily="34" charset="0"/>
                <a:cs typeface="Arial" panose="020B0604020202020204" pitchFamily="34" charset="0"/>
              </a:rPr>
              <a:t>	Rettssikkerhet for barn og foreldre </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Utvalgets arbeid</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Rettsikkerhet og riktige beslutninger </a:t>
            </a:r>
          </a:p>
          <a:p>
            <a:pPr marL="0" indent="0">
              <a:lnSpc>
                <a:spcPct val="100000"/>
              </a:lnSpc>
              <a:spcBef>
                <a:spcPts val="0"/>
              </a:spcBef>
              <a:spcAft>
                <a:spcPts val="0"/>
              </a:spcAft>
              <a:buNone/>
            </a:pPr>
            <a:endParaRPr lang="nb-NO" sz="1200" dirty="0">
              <a:latin typeface="Arial" panose="020B0604020202020204" pitchFamily="34" charset="0"/>
              <a:cs typeface="Arial" panose="020B0604020202020204" pitchFamily="34" charset="0"/>
            </a:endParaRPr>
          </a:p>
          <a:p>
            <a:pPr marL="0" indent="0">
              <a:lnSpc>
                <a:spcPct val="100000"/>
              </a:lnSpc>
              <a:spcBef>
                <a:spcPts val="0"/>
              </a:spcBef>
              <a:spcAft>
                <a:spcPts val="0"/>
              </a:spcAft>
              <a:buNone/>
            </a:pPr>
            <a:r>
              <a:rPr lang="nb-NO" sz="1200" b="1" dirty="0">
                <a:latin typeface="Arial" panose="020B0604020202020204" pitchFamily="34" charset="0"/>
                <a:cs typeface="Arial" panose="020B0604020202020204" pitchFamily="34" charset="0"/>
              </a:rPr>
              <a:t>Del II </a:t>
            </a:r>
            <a:r>
              <a:rPr lang="nb-NO" sz="1200" dirty="0">
                <a:latin typeface="Arial" panose="020B0604020202020204" pitchFamily="34" charset="0"/>
                <a:cs typeface="Arial" panose="020B0604020202020204" pitchFamily="34" charset="0"/>
              </a:rPr>
              <a:t>	Reformer og 	grunnleggende informasjon om </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	barnevernet  </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Barnevernsreformer og tiltak</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Fakta og informasjon om barnevernet</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	</a:t>
            </a:r>
          </a:p>
          <a:p>
            <a:pPr marL="0" indent="0">
              <a:lnSpc>
                <a:spcPct val="100000"/>
              </a:lnSpc>
              <a:spcBef>
                <a:spcPts val="0"/>
              </a:spcBef>
              <a:spcAft>
                <a:spcPts val="0"/>
              </a:spcAft>
              <a:buNone/>
            </a:pPr>
            <a:r>
              <a:rPr lang="nb-NO" sz="1200" b="1" dirty="0">
                <a:latin typeface="Arial" panose="020B0604020202020204" pitchFamily="34" charset="0"/>
                <a:cs typeface="Arial" panose="020B0604020202020204" pitchFamily="34" charset="0"/>
              </a:rPr>
              <a:t>Del III </a:t>
            </a:r>
            <a:r>
              <a:rPr lang="nb-NO" sz="1200" dirty="0">
                <a:latin typeface="Arial" panose="020B0604020202020204" pitchFamily="34" charset="0"/>
                <a:cs typeface="Arial" panose="020B0604020202020204" pitchFamily="34" charset="0"/>
              </a:rPr>
              <a:t>	Styrket stilling for barn i barnevernet</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Status for barns rettsikkerhet</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Barnerepresentasjon</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Barns prosessuelle rettigheter</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Innvandrere og samiske barn</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 </a:t>
            </a:r>
          </a:p>
          <a:p>
            <a:pPr marL="0" indent="0">
              <a:lnSpc>
                <a:spcPct val="100000"/>
              </a:lnSpc>
              <a:spcBef>
                <a:spcPts val="0"/>
              </a:spcBef>
              <a:spcAft>
                <a:spcPts val="0"/>
              </a:spcAft>
              <a:buNone/>
            </a:pPr>
            <a:r>
              <a:rPr lang="nb-NO" sz="1200" b="1" dirty="0">
                <a:latin typeface="Arial" panose="020B0604020202020204" pitchFamily="34" charset="0"/>
                <a:cs typeface="Arial" panose="020B0604020202020204" pitchFamily="34" charset="0"/>
              </a:rPr>
              <a:t>Del IV </a:t>
            </a:r>
            <a:r>
              <a:rPr lang="nb-NO" sz="1200" dirty="0">
                <a:latin typeface="Arial" panose="020B0604020202020204" pitchFamily="34" charset="0"/>
                <a:cs typeface="Arial" panose="020B0604020202020204" pitchFamily="34" charset="0"/>
              </a:rPr>
              <a:t>Beslutninger i barnevernet </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Prinsippet om barnets beste</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Barnevernstjenestens undersøkelser</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Frivillige plasseringer</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Akuttiltak</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Behandling i nemnd og domstol</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Bruk av sakkyndige</a:t>
            </a:r>
          </a:p>
          <a:p>
            <a:pPr marL="0" indent="0">
              <a:lnSpc>
                <a:spcPct val="100000"/>
              </a:lnSpc>
              <a:spcBef>
                <a:spcPts val="0"/>
              </a:spcBef>
              <a:spcAft>
                <a:spcPts val="0"/>
              </a:spcAft>
              <a:buNone/>
            </a:pPr>
            <a:endParaRPr lang="nb-NO" sz="1200" dirty="0">
              <a:latin typeface="Arial" panose="020B0604020202020204" pitchFamily="34" charset="0"/>
              <a:cs typeface="Arial" panose="020B0604020202020204" pitchFamily="34" charset="0"/>
            </a:endParaRPr>
          </a:p>
          <a:p>
            <a:pPr marL="0" indent="0">
              <a:lnSpc>
                <a:spcPct val="100000"/>
              </a:lnSpc>
              <a:spcBef>
                <a:spcPts val="0"/>
              </a:spcBef>
              <a:spcAft>
                <a:spcPts val="0"/>
              </a:spcAft>
              <a:buNone/>
            </a:pPr>
            <a:r>
              <a:rPr lang="nb-NO" sz="1200" b="1" dirty="0">
                <a:latin typeface="Arial" panose="020B0604020202020204" pitchFamily="34" charset="0"/>
                <a:cs typeface="Arial" panose="020B0604020202020204" pitchFamily="34" charset="0"/>
              </a:rPr>
              <a:t>Del V </a:t>
            </a:r>
            <a:r>
              <a:rPr lang="nb-NO" sz="1200" dirty="0">
                <a:latin typeface="Arial" panose="020B0604020202020204" pitchFamily="34" charset="0"/>
                <a:cs typeface="Arial" panose="020B0604020202020204" pitchFamily="34" charset="0"/>
              </a:rPr>
              <a:t>	Tiltak når barn bor utenfor hjemmet</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Gjenforening og samvær</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Fosterhjem</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Institusjon</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Kontinuitet for barn</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Overgang til voksenlivet</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 </a:t>
            </a:r>
          </a:p>
          <a:p>
            <a:pPr marL="0" indent="0">
              <a:lnSpc>
                <a:spcPct val="100000"/>
              </a:lnSpc>
              <a:spcBef>
                <a:spcPts val="0"/>
              </a:spcBef>
              <a:spcAft>
                <a:spcPts val="0"/>
              </a:spcAft>
              <a:buNone/>
            </a:pPr>
            <a:r>
              <a:rPr lang="nb-NO" sz="1200" b="1" dirty="0">
                <a:latin typeface="Arial" panose="020B0604020202020204" pitchFamily="34" charset="0"/>
                <a:cs typeface="Arial" panose="020B0604020202020204" pitchFamily="34" charset="0"/>
              </a:rPr>
              <a:t>Del VI </a:t>
            </a:r>
            <a:r>
              <a:rPr lang="nb-NO" sz="1200" dirty="0">
                <a:latin typeface="Arial" panose="020B0604020202020204" pitchFamily="34" charset="0"/>
                <a:cs typeface="Arial" panose="020B0604020202020204" pitchFamily="34" charset="0"/>
              </a:rPr>
              <a:t>Systemer for bedre rettssikkerhet og kvalitet </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Organisering av barnevernet</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Samarbeid og tidlig innsats</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Tilsyn og kontroll</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Godkjenning av personell</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Åpenhet og tillit</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Forskning og kunnskap</a:t>
            </a:r>
          </a:p>
          <a:p>
            <a:pPr marL="0" indent="0">
              <a:lnSpc>
                <a:spcPct val="100000"/>
              </a:lnSpc>
              <a:spcBef>
                <a:spcPts val="0"/>
              </a:spcBef>
              <a:spcAft>
                <a:spcPts val="0"/>
              </a:spcAft>
              <a:buNone/>
            </a:pPr>
            <a:endParaRPr lang="nb-NO" sz="1200" dirty="0">
              <a:latin typeface="Arial" panose="020B0604020202020204" pitchFamily="34" charset="0"/>
              <a:cs typeface="Arial" panose="020B0604020202020204" pitchFamily="34" charset="0"/>
            </a:endParaRPr>
          </a:p>
          <a:p>
            <a:pPr marL="0" indent="0">
              <a:lnSpc>
                <a:spcPct val="100000"/>
              </a:lnSpc>
              <a:spcBef>
                <a:spcPts val="0"/>
              </a:spcBef>
              <a:spcAft>
                <a:spcPts val="0"/>
              </a:spcAft>
              <a:buNone/>
            </a:pPr>
            <a:r>
              <a:rPr lang="nb-NO" sz="1200" b="1" dirty="0">
                <a:latin typeface="Arial" panose="020B0604020202020204" pitchFamily="34" charset="0"/>
                <a:cs typeface="Arial" panose="020B0604020202020204" pitchFamily="34" charset="0"/>
              </a:rPr>
              <a:t>Del VII </a:t>
            </a:r>
            <a:r>
              <a:rPr lang="nb-NO" sz="1200" dirty="0">
                <a:latin typeface="Arial" panose="020B0604020202020204" pitchFamily="34" charset="0"/>
                <a:cs typeface="Arial" panose="020B0604020202020204" pitchFamily="34" charset="0"/>
              </a:rPr>
              <a:t>Avsluttende del</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Oppsummering av tiltak</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Forslag til lovendringer</a:t>
            </a:r>
          </a:p>
          <a:p>
            <a:pPr marL="0" indent="0">
              <a:lnSpc>
                <a:spcPct val="100000"/>
              </a:lnSpc>
              <a:spcBef>
                <a:spcPts val="0"/>
              </a:spcBef>
              <a:spcAft>
                <a:spcPts val="0"/>
              </a:spcAft>
              <a:buNone/>
            </a:pPr>
            <a:r>
              <a:rPr lang="nb-NO" sz="1200" dirty="0">
                <a:latin typeface="Arial" panose="020B0604020202020204" pitchFamily="34" charset="0"/>
                <a:cs typeface="Arial" panose="020B0604020202020204" pitchFamily="34" charset="0"/>
              </a:rPr>
              <a:t>Økonomiske og administrative konsekvenser</a:t>
            </a:r>
          </a:p>
          <a:p>
            <a:endParaRPr lang="nb-NO" dirty="0"/>
          </a:p>
        </p:txBody>
      </p:sp>
      <p:sp>
        <p:nvSpPr>
          <p:cNvPr id="4" name="Plassholder for lysbildenummer 3"/>
          <p:cNvSpPr>
            <a:spLocks noGrp="1"/>
          </p:cNvSpPr>
          <p:nvPr>
            <p:ph type="sldNum" sz="quarter" idx="5"/>
          </p:nvPr>
        </p:nvSpPr>
        <p:spPr/>
        <p:txBody>
          <a:bodyPr/>
          <a:lstStyle/>
          <a:p>
            <a:fld id="{2054D333-4F5C-4B5D-B523-F49439892968}" type="slidenum">
              <a:rPr lang="en-US" smtClean="0"/>
              <a:t>6</a:t>
            </a:fld>
            <a:endParaRPr lang="en-US"/>
          </a:p>
        </p:txBody>
      </p:sp>
    </p:spTree>
    <p:extLst>
      <p:ext uri="{BB962C8B-B14F-4D97-AF65-F5344CB8AC3E}">
        <p14:creationId xmlns:p14="http://schemas.microsoft.com/office/powerpoint/2010/main" val="3499512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latin typeface="Arial" panose="020B0604020202020204" pitchFamily="34" charset="0"/>
                <a:cs typeface="Arial" panose="020B0604020202020204" pitchFamily="34" charset="0"/>
              </a:rPr>
              <a:t>Utvalget la frem 118 tiltak til sammen med smått og stort. Mange veldig bra tiltak! Her ser dere hovedtiltakene oppsummert.</a:t>
            </a:r>
          </a:p>
        </p:txBody>
      </p:sp>
      <p:sp>
        <p:nvSpPr>
          <p:cNvPr id="4" name="Plassholder for lysbildenummer 3"/>
          <p:cNvSpPr>
            <a:spLocks noGrp="1"/>
          </p:cNvSpPr>
          <p:nvPr>
            <p:ph type="sldNum" sz="quarter" idx="5"/>
          </p:nvPr>
        </p:nvSpPr>
        <p:spPr/>
        <p:txBody>
          <a:bodyPr/>
          <a:lstStyle/>
          <a:p>
            <a:fld id="{2054D333-4F5C-4B5D-B523-F49439892968}" type="slidenum">
              <a:rPr lang="en-US" smtClean="0"/>
              <a:t>7</a:t>
            </a:fld>
            <a:endParaRPr lang="en-US"/>
          </a:p>
        </p:txBody>
      </p:sp>
    </p:spTree>
    <p:extLst>
      <p:ext uri="{BB962C8B-B14F-4D97-AF65-F5344CB8AC3E}">
        <p14:creationId xmlns:p14="http://schemas.microsoft.com/office/powerpoint/2010/main" val="161145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ct val="100000"/>
              </a:lnSpc>
              <a:spcAft>
                <a:spcPts val="0"/>
              </a:spcAft>
              <a:buFont typeface="Arial" panose="020B0604020202020204" pitchFamily="34" charset="0"/>
              <a:buNone/>
            </a:pPr>
            <a:r>
              <a:rPr lang="nb-NO" sz="1200" dirty="0">
                <a:latin typeface="Arial" panose="020B0604020202020204" pitchFamily="34" charset="0"/>
                <a:cs typeface="Arial" panose="020B0604020202020204" pitchFamily="34" charset="0"/>
              </a:rPr>
              <a:t>Av de 118 tiltakene vil jeg trekke frem tre ting jeg er særlig fornøyd med</a:t>
            </a:r>
          </a:p>
          <a:p>
            <a:pPr marL="0" indent="0">
              <a:lnSpc>
                <a:spcPct val="100000"/>
              </a:lnSpc>
              <a:spcAft>
                <a:spcPts val="0"/>
              </a:spcAft>
            </a:pPr>
            <a:endParaRPr lang="nb-NO" sz="1200" dirty="0">
              <a:latin typeface="Arial" panose="020B0604020202020204" pitchFamily="34" charset="0"/>
              <a:cs typeface="Arial" panose="020B0604020202020204" pitchFamily="34" charset="0"/>
            </a:endParaRPr>
          </a:p>
          <a:p>
            <a:pPr marL="0" indent="0">
              <a:lnSpc>
                <a:spcPct val="100000"/>
              </a:lnSpc>
              <a:spcAft>
                <a:spcPts val="0"/>
              </a:spcAft>
              <a:buFont typeface="Arial" panose="020B0604020202020204" pitchFamily="34" charset="0"/>
              <a:buNone/>
            </a:pPr>
            <a:r>
              <a:rPr lang="nb-NO" sz="1200" dirty="0">
                <a:effectLst/>
                <a:latin typeface="Arial" panose="020B0604020202020204" pitchFamily="34" charset="0"/>
                <a:ea typeface="Calibri" panose="020F0502020204030204" pitchFamily="34" charset="0"/>
                <a:cs typeface="Arial" panose="020B0604020202020204" pitchFamily="34" charset="0"/>
              </a:rPr>
              <a:t>Vi er særlig fornøyde med å få et </a:t>
            </a:r>
            <a:r>
              <a:rPr lang="nb-NO" sz="1200" b="1" dirty="0">
                <a:effectLst/>
                <a:latin typeface="Arial" panose="020B0604020202020204" pitchFamily="34" charset="0"/>
                <a:ea typeface="Calibri" panose="020F0502020204030204" pitchFamily="34" charset="0"/>
                <a:cs typeface="Arial" panose="020B0604020202020204" pitchFamily="34" charset="0"/>
              </a:rPr>
              <a:t>eget kapittel om tidlig innsats</a:t>
            </a:r>
            <a:r>
              <a:rPr lang="nb-NO" sz="1200" dirty="0">
                <a:effectLst/>
                <a:latin typeface="Arial" panose="020B0604020202020204" pitchFamily="34" charset="0"/>
                <a:ea typeface="Calibri" panose="020F0502020204030204" pitchFamily="34" charset="0"/>
                <a:cs typeface="Arial" panose="020B0604020202020204" pitchFamily="34" charset="0"/>
              </a:rPr>
              <a:t>. Selv om utredningen handler om barn og familier med store utfordringer, er det viktig å huske på at de ikke oppstår plutselig i et vakuum. En trygg oppvekst handler om mer enn bare barnevernstjenesten. For å sikre at alle får rett hjelp til rett tid, må vi investere mer i forebygging og tidlig barnevern. Det viser barnevernsreformen som rulles ut nå helt tydelig. </a:t>
            </a:r>
          </a:p>
          <a:p>
            <a:pPr marL="0" indent="0">
              <a:lnSpc>
                <a:spcPct val="100000"/>
              </a:lnSpc>
              <a:spcAft>
                <a:spcPts val="0"/>
              </a:spcAft>
            </a:pPr>
            <a:endParaRPr lang="nb-NO" sz="12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Aft>
                <a:spcPts val="0"/>
              </a:spcAft>
            </a:pPr>
            <a:r>
              <a:rPr lang="nb-NO" sz="1200" dirty="0">
                <a:effectLst/>
                <a:latin typeface="Arial" panose="020B0604020202020204" pitchFamily="34" charset="0"/>
                <a:ea typeface="Calibri" panose="020F0502020204030204" pitchFamily="34" charset="0"/>
                <a:cs typeface="Arial" panose="020B0604020202020204" pitchFamily="34" charset="0"/>
              </a:rPr>
              <a:t>Jeg vil trekke frem at utvalget valgte å </a:t>
            </a:r>
            <a:r>
              <a:rPr lang="nb-NO" sz="1200" b="1" dirty="0">
                <a:effectLst/>
                <a:latin typeface="Arial" panose="020B0604020202020204" pitchFamily="34" charset="0"/>
                <a:ea typeface="Calibri" panose="020F0502020204030204" pitchFamily="34" charset="0"/>
                <a:cs typeface="Arial" panose="020B0604020202020204" pitchFamily="34" charset="0"/>
              </a:rPr>
              <a:t>inkludere barnets sosiale situasjon i anbefalingen om å lovfeste en "momentliste" i barnevernslovens bestemmelse om barnets beste</a:t>
            </a:r>
            <a:r>
              <a:rPr lang="nb-NO" sz="1200" dirty="0">
                <a:effectLst/>
                <a:latin typeface="Arial" panose="020B0604020202020204" pitchFamily="34" charset="0"/>
                <a:ea typeface="Calibri" panose="020F0502020204030204" pitchFamily="34" charset="0"/>
                <a:cs typeface="Arial" panose="020B0604020202020204" pitchFamily="34" charset="0"/>
              </a:rPr>
              <a:t>. Det mener vi i FO er viktig for å få frem at situasjonen til barn og familier må forstås ut ifra hvilke sosiale forhold de lever under. Ikke minst understreker det at barn har egne sosiale relasjoner som må ligge til grunn i vurderingen.</a:t>
            </a:r>
          </a:p>
          <a:p>
            <a:pPr marL="0" indent="0">
              <a:lnSpc>
                <a:spcPct val="100000"/>
              </a:lnSpc>
              <a:spcAft>
                <a:spcPts val="0"/>
              </a:spcAft>
            </a:pPr>
            <a:endParaRPr lang="nb-NO" sz="12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Aft>
                <a:spcPts val="0"/>
              </a:spcAft>
            </a:pPr>
            <a:r>
              <a:rPr lang="nb-NO" sz="1200" dirty="0">
                <a:effectLst/>
                <a:latin typeface="Arial" panose="020B0604020202020204" pitchFamily="34" charset="0"/>
                <a:ea typeface="Calibri" panose="020F0502020204030204" pitchFamily="34" charset="0"/>
                <a:cs typeface="Arial" panose="020B0604020202020204" pitchFamily="34" charset="0"/>
              </a:rPr>
              <a:t>Det at utvalget anbefaler at </a:t>
            </a:r>
            <a:r>
              <a:rPr lang="nb-NO" sz="1200" b="1" dirty="0">
                <a:effectLst/>
                <a:latin typeface="Arial" panose="020B0604020202020204" pitchFamily="34" charset="0"/>
                <a:ea typeface="Calibri" panose="020F0502020204030204" pitchFamily="34" charset="0"/>
                <a:cs typeface="Arial" panose="020B0604020202020204" pitchFamily="34" charset="0"/>
              </a:rPr>
              <a:t>barnevernet får ansvar for alle enslige mindreårige asylsøkere</a:t>
            </a:r>
            <a:r>
              <a:rPr lang="nb-NO" sz="1200" dirty="0">
                <a:effectLst/>
                <a:latin typeface="Arial" panose="020B0604020202020204" pitchFamily="34" charset="0"/>
                <a:ea typeface="Calibri" panose="020F0502020204030204" pitchFamily="34" charset="0"/>
                <a:cs typeface="Arial" panose="020B0604020202020204" pitchFamily="34" charset="0"/>
              </a:rPr>
              <a:t> mener jeg er veldig viktig. Det er noe FO har anbefalt i flere år og som det haster å få innført .  </a:t>
            </a:r>
            <a:endParaRPr lang="nb-NO" sz="1200"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2054D333-4F5C-4B5D-B523-F49439892968}" type="slidenum">
              <a:rPr lang="en-US" smtClean="0"/>
              <a:t>8</a:t>
            </a:fld>
            <a:endParaRPr lang="en-US"/>
          </a:p>
        </p:txBody>
      </p:sp>
    </p:spTree>
    <p:extLst>
      <p:ext uri="{BB962C8B-B14F-4D97-AF65-F5344CB8AC3E}">
        <p14:creationId xmlns:p14="http://schemas.microsoft.com/office/powerpoint/2010/main" val="260954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b="1" kern="1200" dirty="0">
                <a:effectLst/>
                <a:latin typeface="Arial" panose="020B0604020202020204" pitchFamily="34" charset="0"/>
                <a:ea typeface="Times New Roman" panose="02020603050405020304" pitchFamily="18" charset="0"/>
                <a:cs typeface="Times New Roman" panose="02020603050405020304" pitchFamily="18" charset="0"/>
              </a:rPr>
              <a:t>Det mest krevende forslaget er forslaget om en barnerepresentantordning (BRO)</a:t>
            </a: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Dette er det mest omfattende tiltaket i </a:t>
            </a:r>
            <a:r>
              <a:rPr lang="nb-NO" sz="1800" kern="1200" dirty="0" err="1">
                <a:effectLst/>
                <a:latin typeface="Arial" panose="020B0604020202020204" pitchFamily="34" charset="0"/>
                <a:ea typeface="Times New Roman" panose="02020603050405020304" pitchFamily="18" charset="0"/>
                <a:cs typeface="Times New Roman" panose="02020603050405020304" pitchFamily="18" charset="0"/>
              </a:rPr>
              <a:t>NOUen</a:t>
            </a: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Det å skille dette fra Barneverntjenestens rolle er jeg skeptisk til og har derfor tatt dissens fra dette sammen med Aleksandersen og Apeland. Ansvaret for å sikre barnets beste skal og må ligge til barnevernet. Det vil derfor være langt mer effektiv bruk av nye millioner å benytte dem i barnevernet og ikke utenfor for å passe på at barnevernet passer på barnet.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Når det gjelder om man bør utrede om ansvaret for barnevernets oppgaver kan flyttes, tok jeg dissens sammen med Apeland. </a:t>
            </a:r>
            <a:r>
              <a:rPr lang="nb-NO" sz="1800" b="1" kern="1200" dirty="0">
                <a:effectLst/>
                <a:latin typeface="Arial" panose="020B0604020202020204" pitchFamily="34" charset="0"/>
                <a:ea typeface="Times New Roman" panose="02020603050405020304" pitchFamily="18" charset="0"/>
                <a:cs typeface="Times New Roman" panose="02020603050405020304" pitchFamily="18" charset="0"/>
              </a:rPr>
              <a:t>Vi støtter ikke en ansvarsoverføring fra kommunene til staten, og vi støtter heller ikke en utredning av dette.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Jeg </a:t>
            </a:r>
            <a:r>
              <a:rPr lang="nb-NO" sz="1800" b="1" kern="1200" dirty="0">
                <a:effectLst/>
                <a:latin typeface="Arial" panose="020B0604020202020204" pitchFamily="34" charset="0"/>
                <a:ea typeface="Times New Roman" panose="02020603050405020304" pitchFamily="18" charset="0"/>
                <a:cs typeface="Times New Roman" panose="02020603050405020304" pitchFamily="18" charset="0"/>
              </a:rPr>
              <a:t>støtter ikke å pålegge kommuner å samarbeide med andre kommuner.</a:t>
            </a: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Og tok derfor dissens.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Utvalget støtter ikke autorisasjon i barnevernet, og jeg tok derfor dissens. Det </a:t>
            </a:r>
            <a:r>
              <a:rPr lang="nb-NO" sz="1800" b="1" kern="1200" dirty="0">
                <a:effectLst/>
                <a:latin typeface="Arial" panose="020B0604020202020204" pitchFamily="34" charset="0"/>
                <a:ea typeface="Times New Roman" panose="02020603050405020304" pitchFamily="18" charset="0"/>
                <a:cs typeface="Times New Roman" panose="02020603050405020304" pitchFamily="18" charset="0"/>
              </a:rPr>
              <a:t>bør innføres en autorisasjonsordning for barnevernspedagoger og sosionomer</a:t>
            </a: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på samme måte som for helsepersonell.</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sng" kern="1200" dirty="0">
                <a:effectLst/>
                <a:latin typeface="Arial" panose="020B0604020202020204" pitchFamily="34" charset="0"/>
                <a:ea typeface="Times New Roman" panose="02020603050405020304" pitchFamily="18" charset="0"/>
                <a:cs typeface="Times New Roman" panose="02020603050405020304" pitchFamily="18" charset="0"/>
              </a:rPr>
              <a:t>Mer utfyllende om dissensene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kern="1200" dirty="0">
                <a:effectLst/>
                <a:latin typeface="Arial" panose="020B0604020202020204" pitchFamily="34" charset="0"/>
                <a:ea typeface="Times New Roman" panose="02020603050405020304" pitchFamily="18" charset="0"/>
                <a:cs typeface="Times New Roman" panose="02020603050405020304" pitchFamily="18" charset="0"/>
              </a:rPr>
              <a:t>BRO</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Kvalitet og rettssikkerhet i barnevernet krever høy oppmerksomhet og utvalgets mandat er rettet inn mot nettopp dette. Det foreslåtte tiltaket BRO, er en innretning som kan gi en styrking av dette området. Når vi likevel finner å ikke kunne gi støtte til dette tiltaket så retter det seg i hovedsak mot følgende: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Barnevernstjenesten og dennes ansatte har i dag et klart mandat der de skal ha barnets perspektiv i utførelsen av sitt arbeid. Dette fokuset er også styrket i ny barnevernslov som trådte i kraft 01.01.23. Ny barnevernslov har også en ny og overordnet bestemmelse som sier at barnets beste skal ligge til grunn både ved avgjørelser og ved handlinger fra barnevernstjenesten.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Ansatte i barnevernstjenesten skal ha fokus på barnets beste. Som en del av dette mandatet skal de ha samtaler med barnet og her søke medvirkning for å finne hensiktsmessige tiltak. Ved innføring av BRO vil det kunne oppstå usikkerhet hos barnet (og andre) opp mot hvem det skal forholde seg til og hvilke oppgaver og roller den enkelte aktør har.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Innføring av BRO vil innebære at denne nye ordningen går inn i det mandatet barnevernstjenesten i lovverket er satt til å ha. BRO vil kunne bli et mellomledd, der enda en aktør skal være med omkring barnet.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Opprettelse av BRO vil kreve store ressurstilføringer. Det vil her være et sentralt spørsmål om dette er riktig bruk av ressurser og videre om dette er ressurser som alternativt kunne nyttes til å styrke de oppgaver som er definert i dagens lovverk og i dagens organisering. Behovet for økt fokus på oppfølging av og tilsyn med barn plassert i fosterhjem og institusjon bør foregå innenfor gjeldende rammeverk.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En innføring av BRO vil kreve rekruttering av et stort antall ansatte. Dette vil kunne sette press på en tjeneste som allerede i dag er preget av høy turnover samt til dels store utfordringer med tanke på rekruttering.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Utvalgets forslag som retter seg mot kompetansebygging, kompetansekrav og utarbeidelse av retningslinjer og rutiner er eksempler på hensiktsmessige og målrettede tiltak som vil bidra til å sikre at barnevernstjenesten utfører sine oppgaver etter lovens intensjon. Styrking av rettigheter til bistand fra advokat er et annet forslag som også vil kunne bidra til at barnevernstjenesten utfører sine lovpålagte oppgaver hvor barnets rettsikkerhet blir ivaretatt på en god måte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kern="1200" dirty="0">
                <a:effectLst/>
                <a:latin typeface="Arial" panose="020B0604020202020204" pitchFamily="34" charset="0"/>
                <a:ea typeface="Times New Roman" panose="02020603050405020304" pitchFamily="18" charset="0"/>
                <a:cs typeface="Times New Roman" panose="02020603050405020304" pitchFamily="18" charset="0"/>
              </a:rPr>
              <a:t>Utredning ansvarsoverføring fra kommunene til staten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Mindretallet mener at med ny barnevernslov, der fokuset er lagt på den samlede oppvekstinnsatsen lokalt, vil flytting av ansvar fra kommune til stat være lite hensiktsmessig. Det vil innebære en oppsplitting, som kan vanskeliggjøre å lykkes med den samlede og helhetlige innsatsen.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Mindretallet legger videre vekt på at det kommunale barnevernet i senere tid har vært gjenstand for ny reform og ny barnevernslov og trenger arbeidsro for å gis et rimelig grunnlag for implementering. En utredning om ansvarsoverføring vil bare skape ytterligere uro. Det er langt bedre at det bygges opp en spesialkompetanse og veiledningskapasitet statlig som de kommuner som har behov for det kan benytte seg av i komplekse saker. Dette er en modell som likner mer generalist- og spesialisttenkningen vi har på andre fagområder. Dette må prøves først innen rammen for dagens ansvarsfordeling.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kern="1200" dirty="0">
                <a:effectLst/>
                <a:latin typeface="Arial" panose="020B0604020202020204" pitchFamily="34" charset="0"/>
                <a:ea typeface="Times New Roman" panose="02020603050405020304" pitchFamily="18" charset="0"/>
                <a:cs typeface="Times New Roman" panose="02020603050405020304" pitchFamily="18" charset="0"/>
              </a:rPr>
              <a:t>Å pålegge kommuner å samarbeide med andre kommuner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Dersom enkelte kommuner over tid ikke er i stand til over tid å forvalte barnevernet sitt, må de heller underlegges statlig styring. Dette må det gjerne være en mulighet for å pålegge, og det er en mer vanlig måte å inndra fullmakter på. I stort omfang har barnevernstjenester tradisjon og erfaring med å søke interkommunalt samarbeid, og dette er det fortsatt hensiktsmessig at gjøres i tråd med den organisasjonsfrihet for interkommunalt samarbeid som ligger i kommuneloven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kern="1200" dirty="0">
                <a:effectLst/>
                <a:latin typeface="Arial" panose="020B0604020202020204" pitchFamily="34" charset="0"/>
                <a:ea typeface="Times New Roman" panose="02020603050405020304" pitchFamily="18" charset="0"/>
                <a:cs typeface="Times New Roman" panose="02020603050405020304" pitchFamily="18" charset="0"/>
              </a:rPr>
              <a:t>Utvalget støtter ikke autorisasjon i barnevernet</a:t>
            </a: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200" dirty="0">
                <a:effectLst/>
                <a:latin typeface="Arial" panose="020B0604020202020204" pitchFamily="34" charset="0"/>
                <a:ea typeface="Times New Roman" panose="02020603050405020304" pitchFamily="18" charset="0"/>
                <a:cs typeface="Times New Roman" panose="02020603050405020304" pitchFamily="18" charset="0"/>
              </a:rPr>
              <a:t>Det bør innføres en autorisasjonsordning for barnevernspedagoger og sosionomer på samme måte som for helsepersonell. En autorisasjonsordning for barnevernspedagoger og sosionomer, vil gi barn og familier en større sikkerhet for at de møter fagpersoner som har den kompetansen og de ferdighetene som er nødvendig for å yte forsvarlig hjelp. Dette er spesielt viktig, fordi disse yrkesgruppene ofte møter mennesker som er i en sårbar situasjon, enten de jobber i barnevernet eller i andre tjenester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2054D333-4F5C-4B5D-B523-F49439892968}" type="slidenum">
              <a:rPr lang="en-US" smtClean="0"/>
              <a:t>9</a:t>
            </a:fld>
            <a:endParaRPr lang="en-US"/>
          </a:p>
        </p:txBody>
      </p:sp>
    </p:spTree>
    <p:extLst>
      <p:ext uri="{BB962C8B-B14F-4D97-AF65-F5344CB8AC3E}">
        <p14:creationId xmlns:p14="http://schemas.microsoft.com/office/powerpoint/2010/main" val="40056417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hyperlink" Target="https://www.fo.no/" TargetMode="External"/><Relationship Id="rId4" Type="http://schemas.openxmlformats.org/officeDocument/2006/relationships/image" Target="../media/image5.png"/><Relationship Id="rId9" Type="http://schemas.openxmlformats.org/officeDocument/2006/relationships/image" Target="../media/image10.svg"/></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www.fo.no/"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fo.no/" TargetMode="External"/><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fo.no/" TargetMode="External"/><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www.fo.no/"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www.fo.no/"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s://www.fo.no/"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hyperlink" Target="https://www.fo.no/" TargetMode="External"/><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www.fo.no/"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s://www.fo.no/"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s://www.fo.no/"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www.fo.no/" TargetMode="External"/><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www.fo.no/"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www.fo.no/"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www.fo.no/"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4.svg"/><Relationship Id="rId7"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hyperlink" Target="https://www.fo.no/" TargetMode="External"/><Relationship Id="rId5" Type="http://schemas.openxmlformats.org/officeDocument/2006/relationships/image" Target="../media/image26.svg"/><Relationship Id="rId10" Type="http://schemas.openxmlformats.org/officeDocument/2006/relationships/image" Target="../media/image2.svg"/><Relationship Id="rId4" Type="http://schemas.openxmlformats.org/officeDocument/2006/relationships/image" Target="../media/image25.png"/><Relationship Id="rId9"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s://www.fo.no/"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4.svg"/><Relationship Id="rId7"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hyperlink" Target="https://www.fo.no/" TargetMode="External"/><Relationship Id="rId5" Type="http://schemas.openxmlformats.org/officeDocument/2006/relationships/image" Target="../media/image26.svg"/><Relationship Id="rId10" Type="http://schemas.openxmlformats.org/officeDocument/2006/relationships/image" Target="../media/image2.svg"/><Relationship Id="rId4" Type="http://schemas.openxmlformats.org/officeDocument/2006/relationships/image" Target="../media/image25.png"/><Relationship Id="rId9"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hyperlink" Target="https://www.fo.no/" TargetMode="External"/><Relationship Id="rId1" Type="http://schemas.openxmlformats.org/officeDocument/2006/relationships/slideMaster" Target="../slideMasters/slideMaster1.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6.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5.png"/><Relationship Id="rId2" Type="http://schemas.openxmlformats.org/officeDocument/2006/relationships/image" Target="../media/image17.png"/><Relationship Id="rId16" Type="http://schemas.openxmlformats.org/officeDocument/2006/relationships/image" Target="../media/image10.sv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4.svg"/><Relationship Id="rId5" Type="http://schemas.openxmlformats.org/officeDocument/2006/relationships/image" Target="../media/image20.svg"/><Relationship Id="rId15" Type="http://schemas.openxmlformats.org/officeDocument/2006/relationships/image" Target="../media/image9.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svg"/><Relationship Id="rId14" Type="http://schemas.openxmlformats.org/officeDocument/2006/relationships/hyperlink" Target="https://www.fo.no/" TargetMode="Externa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fo.no/" TargetMode="External"/><Relationship Id="rId1" Type="http://schemas.openxmlformats.org/officeDocument/2006/relationships/slideMaster" Target="../slideMasters/slideMaster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8" Type="http://schemas.openxmlformats.org/officeDocument/2006/relationships/hyperlink" Target="https://www.fo.no/" TargetMode="External"/><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31.svg"/><Relationship Id="rId4" Type="http://schemas.openxmlformats.org/officeDocument/2006/relationships/image" Target="../media/image7.png"/><Relationship Id="rId9"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hyperlink" Target="https://www.fo.no/" TargetMode="Externa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s://www.fo.no/"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o.no/" TargetMode="External"/><Relationship Id="rId3" Type="http://schemas.openxmlformats.org/officeDocument/2006/relationships/image" Target="../media/image33.svg"/><Relationship Id="rId7" Type="http://schemas.openxmlformats.org/officeDocument/2006/relationships/image" Target="../media/image34.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32.sv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3.svg"/><Relationship Id="rId7"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hyperlink" Target="https://www.fo.no/" TargetMode="External"/><Relationship Id="rId5" Type="http://schemas.openxmlformats.org/officeDocument/2006/relationships/image" Target="../media/image34.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rød">
    <p:bg>
      <p:bgPr>
        <a:solidFill>
          <a:schemeClr val="dk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07777" y="1733655"/>
            <a:ext cx="5418362" cy="2109698"/>
          </a:xfrm>
        </p:spPr>
        <p:txBody>
          <a:bodyPr anchor="b"/>
          <a:lstStyle>
            <a:lvl1pPr algn="l">
              <a:lnSpc>
                <a:spcPct val="100000"/>
              </a:lnSpc>
              <a:defRPr sz="4101">
                <a:solidFill>
                  <a:schemeClr val="bg1"/>
                </a:solidFill>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4656773" y="4306070"/>
            <a:ext cx="4447592" cy="1549307"/>
          </a:xfrm>
        </p:spPr>
        <p:txBody>
          <a:bodyPr/>
          <a:lstStyle>
            <a:lvl1pPr marL="0" indent="0" algn="l">
              <a:spcBef>
                <a:spcPts val="0"/>
              </a:spcBef>
              <a:buNone/>
              <a:defRPr sz="1250" b="0">
                <a:solidFill>
                  <a:schemeClr val="bg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err="1"/>
              <a:t>Undertittel</a:t>
            </a:r>
            <a:endParaRPr lang="en-US" dirty="0"/>
          </a:p>
          <a:p>
            <a:r>
              <a:rPr lang="en-US" dirty="0"/>
              <a:t>dd/mm/</a:t>
            </a:r>
            <a:r>
              <a:rPr lang="en-US" dirty="0" err="1"/>
              <a:t>åååå</a:t>
            </a:r>
            <a:endParaRPr lang="en-US" dirty="0"/>
          </a:p>
          <a:p>
            <a:endParaRPr lang="en-US" dirty="0"/>
          </a:p>
        </p:txBody>
      </p:sp>
      <p:pic>
        <p:nvPicPr>
          <p:cNvPr id="12" name="Graphic 11">
            <a:extLst>
              <a:ext uri="{FF2B5EF4-FFF2-40B4-BE49-F238E27FC236}">
                <a16:creationId xmlns:a16="http://schemas.microsoft.com/office/drawing/2014/main" id="{37991650-3938-4FAB-A9CC-40DADC52F6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4929"/>
          <a:stretch/>
        </p:blipFill>
        <p:spPr>
          <a:xfrm>
            <a:off x="5304531" y="0"/>
            <a:ext cx="3753563" cy="1733655"/>
          </a:xfrm>
          <a:prstGeom prst="rect">
            <a:avLst/>
          </a:prstGeom>
        </p:spPr>
      </p:pic>
      <p:pic>
        <p:nvPicPr>
          <p:cNvPr id="14" name="Graphic 13">
            <a:extLst>
              <a:ext uri="{FF2B5EF4-FFF2-40B4-BE49-F238E27FC236}">
                <a16:creationId xmlns:a16="http://schemas.microsoft.com/office/drawing/2014/main" id="{42A92838-21D9-4B22-865E-F86257716A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07777" y="4274952"/>
            <a:ext cx="523688" cy="2582998"/>
          </a:xfrm>
          <a:prstGeom prst="rect">
            <a:avLst/>
          </a:prstGeom>
        </p:spPr>
      </p:pic>
      <p:pic>
        <p:nvPicPr>
          <p:cNvPr id="16" name="Graphic 15">
            <a:extLst>
              <a:ext uri="{FF2B5EF4-FFF2-40B4-BE49-F238E27FC236}">
                <a16:creationId xmlns:a16="http://schemas.microsoft.com/office/drawing/2014/main" id="{8C9309A5-366E-4E6B-A786-7AD20C1CB6E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74734"/>
          <a:stretch/>
        </p:blipFill>
        <p:spPr>
          <a:xfrm>
            <a:off x="11276770" y="2579039"/>
            <a:ext cx="915230" cy="574101"/>
          </a:xfrm>
          <a:prstGeom prst="rect">
            <a:avLst/>
          </a:prstGeom>
        </p:spPr>
      </p:pic>
      <p:pic>
        <p:nvPicPr>
          <p:cNvPr id="17" name="Graphic 16">
            <a:extLst>
              <a:ext uri="{FF2B5EF4-FFF2-40B4-BE49-F238E27FC236}">
                <a16:creationId xmlns:a16="http://schemas.microsoft.com/office/drawing/2014/main" id="{2781458F-9BB3-4ADB-9D11-723CFB29575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74734"/>
          <a:stretch/>
        </p:blipFill>
        <p:spPr>
          <a:xfrm>
            <a:off x="11236282" y="4338985"/>
            <a:ext cx="955718" cy="581247"/>
          </a:xfrm>
          <a:prstGeom prst="rect">
            <a:avLst/>
          </a:prstGeom>
        </p:spPr>
      </p:pic>
      <p:pic>
        <p:nvPicPr>
          <p:cNvPr id="8" name="Graphic 7">
            <a:extLst>
              <a:ext uri="{FF2B5EF4-FFF2-40B4-BE49-F238E27FC236}">
                <a16:creationId xmlns:a16="http://schemas.microsoft.com/office/drawing/2014/main" id="{6AE4E015-7C4C-49E9-B019-8B65934B5A8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1708" y="5699183"/>
            <a:ext cx="860761" cy="518981"/>
          </a:xfrm>
          <a:prstGeom prst="rect">
            <a:avLst/>
          </a:prstGeom>
        </p:spPr>
      </p:pic>
      <p:sp>
        <p:nvSpPr>
          <p:cNvPr id="9" name="TextBox 8">
            <a:extLst>
              <a:ext uri="{FF2B5EF4-FFF2-40B4-BE49-F238E27FC236}">
                <a16:creationId xmlns:a16="http://schemas.microsoft.com/office/drawing/2014/main" id="{92037F9C-E7A2-4B1E-9541-F73A9173F20C}"/>
              </a:ext>
            </a:extLst>
          </p:cNvPr>
          <p:cNvSpPr txBox="1"/>
          <p:nvPr userDrawn="1"/>
        </p:nvSpPr>
        <p:spPr>
          <a:xfrm>
            <a:off x="561708" y="6315150"/>
            <a:ext cx="860761" cy="261610"/>
          </a:xfrm>
          <a:prstGeom prst="rect">
            <a:avLst/>
          </a:prstGeom>
          <a:noFill/>
        </p:spPr>
        <p:txBody>
          <a:bodyPr wrap="square" rtlCol="0">
            <a:spAutoFit/>
          </a:bodyPr>
          <a:lstStyle/>
          <a:p>
            <a:r>
              <a:rPr lang="nb-NO" sz="1100" u="none" dirty="0">
                <a:solidFill>
                  <a:schemeClr val="bg1"/>
                </a:solidFill>
              </a:rPr>
              <a:t>fo.no</a:t>
            </a:r>
            <a:endParaRPr lang="en-US" sz="1100" u="none" dirty="0">
              <a:solidFill>
                <a:schemeClr val="bg1"/>
              </a:solidFill>
            </a:endParaRPr>
          </a:p>
        </p:txBody>
      </p:sp>
      <p:sp>
        <p:nvSpPr>
          <p:cNvPr id="10" name="Rectangle 9">
            <a:hlinkClick r:id="rId10"/>
            <a:extLst>
              <a:ext uri="{FF2B5EF4-FFF2-40B4-BE49-F238E27FC236}">
                <a16:creationId xmlns:a16="http://schemas.microsoft.com/office/drawing/2014/main" id="{6835D81F-64D4-4428-A477-06A78CC7194B}"/>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Tree>
    <p:extLst>
      <p:ext uri="{BB962C8B-B14F-4D97-AF65-F5344CB8AC3E}">
        <p14:creationId xmlns:p14="http://schemas.microsoft.com/office/powerpoint/2010/main" val="127790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 tekst">
    <p:spTree>
      <p:nvGrpSpPr>
        <p:cNvPr id="1" name=""/>
        <p:cNvGrpSpPr/>
        <p:nvPr/>
      </p:nvGrpSpPr>
      <p:grpSpPr>
        <a:xfrm>
          <a:off x="0" y="0"/>
          <a:ext cx="0" cy="0"/>
          <a:chOff x="0" y="0"/>
          <a:chExt cx="0" cy="0"/>
        </a:xfrm>
      </p:grpSpPr>
      <p:sp>
        <p:nvSpPr>
          <p:cNvPr id="2" name="Title 1"/>
          <p:cNvSpPr>
            <a:spLocks noGrp="1"/>
          </p:cNvSpPr>
          <p:nvPr>
            <p:ph type="title"/>
          </p:nvPr>
        </p:nvSpPr>
        <p:spPr>
          <a:xfrm>
            <a:off x="2057713" y="690210"/>
            <a:ext cx="9297675" cy="1325563"/>
          </a:xfrm>
        </p:spPr>
        <p:txBody>
          <a:bodyPr anchor="t"/>
          <a:lstStyle>
            <a:lvl1pPr>
              <a:lnSpc>
                <a:spcPct val="100000"/>
              </a:lnSpc>
              <a:defRPr/>
            </a:lvl1pPr>
          </a:lstStyle>
          <a:p>
            <a:r>
              <a:rPr lang="nb-NO"/>
              <a:t>Klikk for å redigere tittelstil</a:t>
            </a:r>
            <a:endParaRPr lang="en-US" dirty="0"/>
          </a:p>
        </p:txBody>
      </p:sp>
      <p:sp>
        <p:nvSpPr>
          <p:cNvPr id="4" name="Content Placeholder 3"/>
          <p:cNvSpPr>
            <a:spLocks noGrp="1"/>
          </p:cNvSpPr>
          <p:nvPr>
            <p:ph sz="half" idx="2"/>
          </p:nvPr>
        </p:nvSpPr>
        <p:spPr>
          <a:xfrm>
            <a:off x="2057713" y="2247854"/>
            <a:ext cx="9297675" cy="4268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Tree>
    <p:extLst>
      <p:ext uri="{BB962C8B-B14F-4D97-AF65-F5344CB8AC3E}">
        <p14:creationId xmlns:p14="http://schemas.microsoft.com/office/powerpoint/2010/main" val="1140421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 tekst erlik">
    <p:spTree>
      <p:nvGrpSpPr>
        <p:cNvPr id="1" name=""/>
        <p:cNvGrpSpPr/>
        <p:nvPr/>
      </p:nvGrpSpPr>
      <p:grpSpPr>
        <a:xfrm>
          <a:off x="0" y="0"/>
          <a:ext cx="0" cy="0"/>
          <a:chOff x="0" y="0"/>
          <a:chExt cx="0" cy="0"/>
        </a:xfrm>
      </p:grpSpPr>
      <p:sp>
        <p:nvSpPr>
          <p:cNvPr id="2" name="Title 1"/>
          <p:cNvSpPr>
            <a:spLocks noGrp="1"/>
          </p:cNvSpPr>
          <p:nvPr>
            <p:ph type="title"/>
          </p:nvPr>
        </p:nvSpPr>
        <p:spPr>
          <a:xfrm>
            <a:off x="2057713" y="690210"/>
            <a:ext cx="9297675" cy="1325563"/>
          </a:xfrm>
        </p:spPr>
        <p:txBody>
          <a:bodyPr anchor="t"/>
          <a:lstStyle>
            <a:lvl1pPr>
              <a:lnSpc>
                <a:spcPct val="100000"/>
              </a:lnSpc>
              <a:defRPr/>
            </a:lvl1pPr>
          </a:lstStyle>
          <a:p>
            <a:r>
              <a:rPr lang="nb-NO"/>
              <a:t>Klikk for å redigere tittelstil</a:t>
            </a:r>
            <a:endParaRPr lang="en-US" dirty="0"/>
          </a:p>
        </p:txBody>
      </p:sp>
      <p:sp>
        <p:nvSpPr>
          <p:cNvPr id="4" name="Content Placeholder 3"/>
          <p:cNvSpPr>
            <a:spLocks noGrp="1"/>
          </p:cNvSpPr>
          <p:nvPr>
            <p:ph sz="half" idx="2"/>
          </p:nvPr>
        </p:nvSpPr>
        <p:spPr>
          <a:xfrm>
            <a:off x="2057713" y="2247854"/>
            <a:ext cx="9297675" cy="4268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pic>
        <p:nvPicPr>
          <p:cNvPr id="7" name="Graphic 6">
            <a:extLst>
              <a:ext uri="{FF2B5EF4-FFF2-40B4-BE49-F238E27FC236}">
                <a16:creationId xmlns:a16="http://schemas.microsoft.com/office/drawing/2014/main" id="{285CE978-84AA-4832-BBEE-C52C8AE6584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4734"/>
          <a:stretch/>
        </p:blipFill>
        <p:spPr>
          <a:xfrm>
            <a:off x="1" y="836047"/>
            <a:ext cx="1017402" cy="574101"/>
          </a:xfrm>
          <a:prstGeom prst="rect">
            <a:avLst/>
          </a:prstGeom>
        </p:spPr>
      </p:pic>
      <p:pic>
        <p:nvPicPr>
          <p:cNvPr id="8" name="Graphic 7">
            <a:extLst>
              <a:ext uri="{FF2B5EF4-FFF2-40B4-BE49-F238E27FC236}">
                <a16:creationId xmlns:a16="http://schemas.microsoft.com/office/drawing/2014/main" id="{3E06F22D-0E7D-47C6-BC78-CCB6779024E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4734"/>
          <a:stretch/>
        </p:blipFill>
        <p:spPr>
          <a:xfrm>
            <a:off x="0" y="2597872"/>
            <a:ext cx="1017402" cy="574101"/>
          </a:xfrm>
          <a:prstGeom prst="rect">
            <a:avLst/>
          </a:prstGeom>
        </p:spPr>
      </p:pic>
    </p:spTree>
    <p:extLst>
      <p:ext uri="{BB962C8B-B14F-4D97-AF65-F5344CB8AC3E}">
        <p14:creationId xmlns:p14="http://schemas.microsoft.com/office/powerpoint/2010/main" val="2023236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side to spalter">
    <p:spTree>
      <p:nvGrpSpPr>
        <p:cNvPr id="1" name=""/>
        <p:cNvGrpSpPr/>
        <p:nvPr/>
      </p:nvGrpSpPr>
      <p:grpSpPr>
        <a:xfrm>
          <a:off x="0" y="0"/>
          <a:ext cx="0" cy="0"/>
          <a:chOff x="0" y="0"/>
          <a:chExt cx="0" cy="0"/>
        </a:xfrm>
      </p:grpSpPr>
      <p:sp>
        <p:nvSpPr>
          <p:cNvPr id="2" name="Title 1"/>
          <p:cNvSpPr>
            <a:spLocks noGrp="1"/>
          </p:cNvSpPr>
          <p:nvPr>
            <p:ph type="title"/>
          </p:nvPr>
        </p:nvSpPr>
        <p:spPr>
          <a:xfrm>
            <a:off x="2057714" y="690210"/>
            <a:ext cx="3734241" cy="5825644"/>
          </a:xfrm>
        </p:spPr>
        <p:txBody>
          <a:bodyPr anchor="t"/>
          <a:lstStyle>
            <a:lvl1pPr>
              <a:lnSpc>
                <a:spcPct val="100000"/>
              </a:lnSpc>
              <a:defRPr/>
            </a:lvl1pPr>
          </a:lstStyle>
          <a:p>
            <a:r>
              <a:rPr lang="nb-NO"/>
              <a:t>Klikk for å redigere tittelstil</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pic>
        <p:nvPicPr>
          <p:cNvPr id="7" name="Graphic 6">
            <a:extLst>
              <a:ext uri="{FF2B5EF4-FFF2-40B4-BE49-F238E27FC236}">
                <a16:creationId xmlns:a16="http://schemas.microsoft.com/office/drawing/2014/main" id="{285CE978-84AA-4832-BBEE-C52C8AE6584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4734"/>
          <a:stretch/>
        </p:blipFill>
        <p:spPr>
          <a:xfrm>
            <a:off x="1" y="836047"/>
            <a:ext cx="1017402" cy="574101"/>
          </a:xfrm>
          <a:prstGeom prst="rect">
            <a:avLst/>
          </a:prstGeom>
        </p:spPr>
      </p:pic>
      <p:pic>
        <p:nvPicPr>
          <p:cNvPr id="8" name="Graphic 7">
            <a:extLst>
              <a:ext uri="{FF2B5EF4-FFF2-40B4-BE49-F238E27FC236}">
                <a16:creationId xmlns:a16="http://schemas.microsoft.com/office/drawing/2014/main" id="{3E06F22D-0E7D-47C6-BC78-CCB6779024E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4734"/>
          <a:stretch/>
        </p:blipFill>
        <p:spPr>
          <a:xfrm>
            <a:off x="0" y="2597872"/>
            <a:ext cx="1017402" cy="574101"/>
          </a:xfrm>
          <a:prstGeom prst="rect">
            <a:avLst/>
          </a:prstGeom>
        </p:spPr>
      </p:pic>
      <p:sp>
        <p:nvSpPr>
          <p:cNvPr id="10" name="Content Placeholder 2">
            <a:extLst>
              <a:ext uri="{FF2B5EF4-FFF2-40B4-BE49-F238E27FC236}">
                <a16:creationId xmlns:a16="http://schemas.microsoft.com/office/drawing/2014/main" id="{7D77BBE7-09D4-47BF-830F-C3C5BC9D1B66}"/>
              </a:ext>
            </a:extLst>
          </p:cNvPr>
          <p:cNvSpPr>
            <a:spLocks noGrp="1"/>
          </p:cNvSpPr>
          <p:nvPr>
            <p:ph sz="quarter" idx="13"/>
          </p:nvPr>
        </p:nvSpPr>
        <p:spPr>
          <a:xfrm>
            <a:off x="6024648" y="690210"/>
            <a:ext cx="4320850" cy="5825644"/>
          </a:xfrm>
          <a:prstGeom prst="rect">
            <a:avLst/>
          </a:prstGeom>
        </p:spPr>
        <p:txBody>
          <a:bodyPr lIns="0" tIns="0" rIns="0" bIns="0"/>
          <a:lstStyle>
            <a:lvl1pPr marL="342000" indent="-342000" algn="l">
              <a:lnSpc>
                <a:spcPct val="107000"/>
              </a:lnSpc>
              <a:spcBef>
                <a:spcPts val="1000"/>
              </a:spcBef>
              <a:spcAft>
                <a:spcPts val="800"/>
              </a:spcAft>
              <a:buClrTx/>
              <a:buFont typeface="Arial" panose="020B0604020202020204" pitchFamily="34" charset="0"/>
              <a:buChar char="•"/>
              <a:defRPr sz="2400" b="0" i="0" u="none" cap="none">
                <a:solidFill>
                  <a:srgbClr val="000000"/>
                </a:solidFill>
                <a:latin typeface="+mn-lt"/>
              </a:defRPr>
            </a:lvl1pPr>
            <a:lvl2pPr marL="684000" indent="-342000" algn="l">
              <a:lnSpc>
                <a:spcPct val="100000"/>
              </a:lnSpc>
              <a:spcBef>
                <a:spcPts val="0"/>
              </a:spcBef>
              <a:spcAft>
                <a:spcPts val="500"/>
              </a:spcAft>
              <a:buClrTx/>
              <a:buFont typeface="Arial" panose="020B0604020202020204" pitchFamily="34" charset="0"/>
              <a:buChar char="•"/>
              <a:defRPr sz="2000" b="0" i="0" u="none" cap="none">
                <a:solidFill>
                  <a:srgbClr val="000000"/>
                </a:solidFill>
                <a:latin typeface="+mn-lt"/>
              </a:defRPr>
            </a:lvl2pPr>
            <a:lvl3pPr marL="1026000" indent="-342000" algn="l">
              <a:lnSpc>
                <a:spcPct val="100000"/>
              </a:lnSpc>
              <a:spcBef>
                <a:spcPts val="0"/>
              </a:spcBef>
              <a:spcAft>
                <a:spcPts val="500"/>
              </a:spcAft>
              <a:buClrTx/>
              <a:buFont typeface="Arial" panose="020B0604020202020204" pitchFamily="34" charset="0"/>
              <a:buChar char="•"/>
              <a:defRPr sz="1800" b="0" i="0" u="none" cap="none">
                <a:solidFill>
                  <a:srgbClr val="000000"/>
                </a:solidFill>
                <a:latin typeface="+mn-lt"/>
              </a:defRPr>
            </a:lvl3pPr>
            <a:lvl4pPr marL="1368000" indent="-342000" algn="l">
              <a:lnSpc>
                <a:spcPct val="100000"/>
              </a:lnSpc>
              <a:spcBef>
                <a:spcPts val="0"/>
              </a:spcBef>
              <a:spcAft>
                <a:spcPts val="500"/>
              </a:spcAft>
              <a:buClrTx/>
              <a:buFont typeface="Arial" panose="020B0604020202020204" pitchFamily="34" charset="0"/>
              <a:buChar char="•"/>
              <a:defRPr sz="1600" b="0" i="0" u="none" cap="none">
                <a:solidFill>
                  <a:srgbClr val="000000"/>
                </a:solidFill>
                <a:latin typeface="+mn-lt"/>
              </a:defRPr>
            </a:lvl4pPr>
            <a:lvl5pPr marL="1710000" indent="-342000" algn="l">
              <a:lnSpc>
                <a:spcPct val="100000"/>
              </a:lnSpc>
              <a:spcBef>
                <a:spcPts val="0"/>
              </a:spcBef>
              <a:spcAft>
                <a:spcPts val="500"/>
              </a:spcAft>
              <a:buClrTx/>
              <a:buFont typeface="Arial" panose="020B0604020202020204" pitchFamily="34" charset="0"/>
              <a:buChar char="•"/>
              <a:defRPr sz="14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35326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t budskap + innhold">
    <p:spTree>
      <p:nvGrpSpPr>
        <p:cNvPr id="1" name=""/>
        <p:cNvGrpSpPr/>
        <p:nvPr/>
      </p:nvGrpSpPr>
      <p:grpSpPr>
        <a:xfrm>
          <a:off x="0" y="0"/>
          <a:ext cx="0" cy="0"/>
          <a:chOff x="0" y="0"/>
          <a:chExt cx="0" cy="0"/>
        </a:xfrm>
      </p:grpSpPr>
      <p:sp>
        <p:nvSpPr>
          <p:cNvPr id="2" name="Title 1"/>
          <p:cNvSpPr>
            <a:spLocks noGrp="1"/>
          </p:cNvSpPr>
          <p:nvPr>
            <p:ph type="title"/>
          </p:nvPr>
        </p:nvSpPr>
        <p:spPr>
          <a:xfrm>
            <a:off x="612570" y="408625"/>
            <a:ext cx="8901378" cy="2703645"/>
          </a:xfrm>
        </p:spPr>
        <p:txBody>
          <a:bodyPr anchor="t"/>
          <a:lstStyle>
            <a:lvl1pPr>
              <a:lnSpc>
                <a:spcPct val="100000"/>
              </a:lnSpc>
              <a:defRPr sz="5901"/>
            </a:lvl1pPr>
          </a:lstStyle>
          <a:p>
            <a:r>
              <a:rPr lang="nb-NO"/>
              <a:t>Klikk for å redigere tittelstil</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9" name="Text Placeholder 8">
            <a:extLst>
              <a:ext uri="{FF2B5EF4-FFF2-40B4-BE49-F238E27FC236}">
                <a16:creationId xmlns:a16="http://schemas.microsoft.com/office/drawing/2014/main" id="{6C54EE22-F91B-417C-AC1C-11CD3977CDD7}"/>
              </a:ext>
            </a:extLst>
          </p:cNvPr>
          <p:cNvSpPr>
            <a:spLocks noGrp="1"/>
          </p:cNvSpPr>
          <p:nvPr>
            <p:ph type="body" sz="quarter" idx="10"/>
          </p:nvPr>
        </p:nvSpPr>
        <p:spPr>
          <a:xfrm>
            <a:off x="4153441" y="4530126"/>
            <a:ext cx="2248193" cy="1099800"/>
          </a:xfrm>
          <a:prstGeom prst="rect">
            <a:avLst/>
          </a:prstGeom>
        </p:spPr>
        <p:txBody>
          <a:bodyPr lIns="0" tIns="0" rIns="0" bIns="0"/>
          <a:lstStyle>
            <a:lvl1pPr marL="0" indent="0" algn="r">
              <a:lnSpc>
                <a:spcPct val="100000"/>
              </a:lnSpc>
              <a:spcBef>
                <a:spcPts val="2250"/>
              </a:spcBef>
              <a:spcAft>
                <a:spcPts val="0"/>
              </a:spcAft>
              <a:buClrTx/>
              <a:buFontTx/>
              <a:buNone/>
              <a:defRPr sz="1200" b="0" i="0" u="none" cap="none">
                <a:solidFill>
                  <a:srgbClr val="000000"/>
                </a:solidFill>
                <a:latin typeface="+mn-lt"/>
              </a:defRPr>
            </a:lvl1pPr>
          </a:lstStyle>
          <a:p>
            <a:pPr lvl="0"/>
            <a:r>
              <a:rPr lang="nb-NO"/>
              <a:t>Klikk for å redigere tekststiler i malen</a:t>
            </a:r>
          </a:p>
        </p:txBody>
      </p:sp>
      <p:sp>
        <p:nvSpPr>
          <p:cNvPr id="11" name="Content Placeholder 10">
            <a:extLst>
              <a:ext uri="{FF2B5EF4-FFF2-40B4-BE49-F238E27FC236}">
                <a16:creationId xmlns:a16="http://schemas.microsoft.com/office/drawing/2014/main" id="{F5187C17-4A92-406B-BFDA-1F4A20E96AFD}"/>
              </a:ext>
            </a:extLst>
          </p:cNvPr>
          <p:cNvSpPr>
            <a:spLocks noGrp="1"/>
          </p:cNvSpPr>
          <p:nvPr>
            <p:ph sz="quarter" idx="11"/>
          </p:nvPr>
        </p:nvSpPr>
        <p:spPr>
          <a:xfrm>
            <a:off x="6843810" y="2404547"/>
            <a:ext cx="4887755" cy="4111307"/>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3948452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ekst">
    <p:spTree>
      <p:nvGrpSpPr>
        <p:cNvPr id="1" name=""/>
        <p:cNvGrpSpPr/>
        <p:nvPr/>
      </p:nvGrpSpPr>
      <p:grpSpPr>
        <a:xfrm>
          <a:off x="0" y="0"/>
          <a:ext cx="0" cy="0"/>
          <a:chOff x="0" y="0"/>
          <a:chExt cx="0" cy="0"/>
        </a:xfrm>
      </p:grpSpPr>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6" name="Content Placeholder 2">
            <a:extLst>
              <a:ext uri="{FF2B5EF4-FFF2-40B4-BE49-F238E27FC236}">
                <a16:creationId xmlns:a16="http://schemas.microsoft.com/office/drawing/2014/main" id="{1D4C3394-FD8D-4AC2-BDEB-D60817A24BF5}"/>
              </a:ext>
            </a:extLst>
          </p:cNvPr>
          <p:cNvSpPr>
            <a:spLocks noGrp="1"/>
          </p:cNvSpPr>
          <p:nvPr>
            <p:ph sz="quarter" idx="13"/>
          </p:nvPr>
        </p:nvSpPr>
        <p:spPr>
          <a:xfrm>
            <a:off x="2020792" y="545831"/>
            <a:ext cx="8968188" cy="5970023"/>
          </a:xfrm>
          <a:prstGeom prst="rect">
            <a:avLst/>
          </a:prstGeom>
        </p:spPr>
        <p:txBody>
          <a:bodyPr lIns="0" tIns="0" rIns="0" bIns="0"/>
          <a:lstStyle>
            <a:lvl1pPr marL="342000" indent="-342000" algn="l">
              <a:lnSpc>
                <a:spcPct val="107000"/>
              </a:lnSpc>
              <a:spcBef>
                <a:spcPts val="1000"/>
              </a:spcBef>
              <a:spcAft>
                <a:spcPts val="800"/>
              </a:spcAft>
              <a:buClrTx/>
              <a:buFont typeface="Arial" panose="020B0604020202020204" pitchFamily="34" charset="0"/>
              <a:buChar char="•"/>
              <a:defRPr sz="2400" b="0" i="0" u="none" cap="none">
                <a:solidFill>
                  <a:srgbClr val="000000"/>
                </a:solidFill>
                <a:latin typeface="+mn-lt"/>
              </a:defRPr>
            </a:lvl1pPr>
            <a:lvl2pPr marL="684000" indent="-342000" algn="l">
              <a:lnSpc>
                <a:spcPct val="100000"/>
              </a:lnSpc>
              <a:spcBef>
                <a:spcPts val="0"/>
              </a:spcBef>
              <a:spcAft>
                <a:spcPts val="500"/>
              </a:spcAft>
              <a:buClrTx/>
              <a:buFont typeface="Arial" panose="020B0604020202020204" pitchFamily="34" charset="0"/>
              <a:buChar char="•"/>
              <a:defRPr sz="2000" b="0" i="0" u="none" cap="none">
                <a:solidFill>
                  <a:srgbClr val="000000"/>
                </a:solidFill>
                <a:latin typeface="+mn-lt"/>
              </a:defRPr>
            </a:lvl2pPr>
            <a:lvl3pPr marL="1026000" indent="-342000" algn="l">
              <a:lnSpc>
                <a:spcPct val="100000"/>
              </a:lnSpc>
              <a:spcBef>
                <a:spcPts val="0"/>
              </a:spcBef>
              <a:spcAft>
                <a:spcPts val="500"/>
              </a:spcAft>
              <a:buClrTx/>
              <a:buFont typeface="Arial" panose="020B0604020202020204" pitchFamily="34" charset="0"/>
              <a:buChar char="•"/>
              <a:defRPr sz="1800" b="0" i="0" u="none" cap="none">
                <a:solidFill>
                  <a:srgbClr val="000000"/>
                </a:solidFill>
                <a:latin typeface="+mn-lt"/>
              </a:defRPr>
            </a:lvl3pPr>
            <a:lvl4pPr marL="1368000" indent="-342000" algn="l">
              <a:lnSpc>
                <a:spcPct val="100000"/>
              </a:lnSpc>
              <a:spcBef>
                <a:spcPts val="0"/>
              </a:spcBef>
              <a:spcAft>
                <a:spcPts val="500"/>
              </a:spcAft>
              <a:buClrTx/>
              <a:buFont typeface="Arial" panose="020B0604020202020204" pitchFamily="34" charset="0"/>
              <a:buChar char="•"/>
              <a:defRPr sz="1600" b="0" i="0" u="none" cap="none">
                <a:solidFill>
                  <a:srgbClr val="000000"/>
                </a:solidFill>
                <a:latin typeface="+mn-lt"/>
              </a:defRPr>
            </a:lvl4pPr>
            <a:lvl5pPr marL="1710000" indent="-342000" algn="l">
              <a:lnSpc>
                <a:spcPct val="100000"/>
              </a:lnSpc>
              <a:spcBef>
                <a:spcPts val="0"/>
              </a:spcBef>
              <a:spcAft>
                <a:spcPts val="500"/>
              </a:spcAft>
              <a:buClrTx/>
              <a:buFont typeface="Arial" panose="020B0604020202020204" pitchFamily="34" charset="0"/>
              <a:buChar char="•"/>
              <a:defRPr sz="14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87233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pbilde + 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5184818" y="3784954"/>
            <a:ext cx="5995915" cy="1274329"/>
          </a:xfrm>
        </p:spPr>
        <p:txBody>
          <a:bodyPr anchor="t"/>
          <a:lstStyle>
            <a:lvl1pPr>
              <a:lnSpc>
                <a:spcPct val="100000"/>
              </a:lnSpc>
              <a:defRPr/>
            </a:lvl1pPr>
          </a:lstStyle>
          <a:p>
            <a:r>
              <a:rPr lang="nb-NO"/>
              <a:t>Klikk for å redigere tittelstil</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Picture Placeholder 9">
            <a:extLst>
              <a:ext uri="{FF2B5EF4-FFF2-40B4-BE49-F238E27FC236}">
                <a16:creationId xmlns:a16="http://schemas.microsoft.com/office/drawing/2014/main" id="{97FEE57F-FCDD-49D6-87B7-751464B878A9}"/>
              </a:ext>
            </a:extLst>
          </p:cNvPr>
          <p:cNvSpPr>
            <a:spLocks noGrp="1"/>
          </p:cNvSpPr>
          <p:nvPr>
            <p:ph type="pic" sz="quarter" idx="10"/>
          </p:nvPr>
        </p:nvSpPr>
        <p:spPr>
          <a:xfrm>
            <a:off x="0" y="0"/>
            <a:ext cx="12192000" cy="3423046"/>
          </a:xfrm>
          <a:solidFill>
            <a:schemeClr val="bg1">
              <a:lumMod val="75000"/>
            </a:schemeClr>
          </a:solidFill>
        </p:spPr>
        <p:txBody>
          <a:bodyPr/>
          <a:lstStyle/>
          <a:p>
            <a:r>
              <a:rPr lang="nb-NO"/>
              <a:t>Klikk på ikonet for å legge til et bilde</a:t>
            </a:r>
            <a:endParaRPr lang="en-US"/>
          </a:p>
        </p:txBody>
      </p:sp>
      <p:sp>
        <p:nvSpPr>
          <p:cNvPr id="9" name="Content Placeholder 2">
            <a:extLst>
              <a:ext uri="{FF2B5EF4-FFF2-40B4-BE49-F238E27FC236}">
                <a16:creationId xmlns:a16="http://schemas.microsoft.com/office/drawing/2014/main" id="{DCB91017-51CE-4F04-9610-0465A2F6E5FF}"/>
              </a:ext>
            </a:extLst>
          </p:cNvPr>
          <p:cNvSpPr>
            <a:spLocks noGrp="1"/>
          </p:cNvSpPr>
          <p:nvPr>
            <p:ph sz="quarter" idx="13"/>
          </p:nvPr>
        </p:nvSpPr>
        <p:spPr>
          <a:xfrm>
            <a:off x="5189615" y="5436898"/>
            <a:ext cx="5991116" cy="1078956"/>
          </a:xfrm>
          <a:prstGeom prst="rect">
            <a:avLst/>
          </a:prstGeom>
        </p:spPr>
        <p:txBody>
          <a:bodyPr lIns="0" tIns="0" rIns="0" bIns="0"/>
          <a:lstStyle>
            <a:lvl1pPr marL="342000" indent="-342000" algn="l">
              <a:lnSpc>
                <a:spcPct val="107000"/>
              </a:lnSpc>
              <a:spcBef>
                <a:spcPts val="1000"/>
              </a:spcBef>
              <a:spcAft>
                <a:spcPts val="800"/>
              </a:spcAft>
              <a:buClrTx/>
              <a:buFont typeface="Arial" panose="020B0604020202020204" pitchFamily="34" charset="0"/>
              <a:buChar char="•"/>
              <a:defRPr sz="2400" b="0" i="0" u="none" cap="none">
                <a:solidFill>
                  <a:srgbClr val="000000"/>
                </a:solidFill>
                <a:latin typeface="+mn-lt"/>
              </a:defRPr>
            </a:lvl1pPr>
            <a:lvl2pPr marL="684000" indent="-342000" algn="l">
              <a:lnSpc>
                <a:spcPct val="100000"/>
              </a:lnSpc>
              <a:spcBef>
                <a:spcPts val="0"/>
              </a:spcBef>
              <a:spcAft>
                <a:spcPts val="500"/>
              </a:spcAft>
              <a:buClrTx/>
              <a:buFont typeface="Arial" panose="020B0604020202020204" pitchFamily="34" charset="0"/>
              <a:buChar char="•"/>
              <a:defRPr sz="2000" b="0" i="0" u="none" cap="none">
                <a:solidFill>
                  <a:srgbClr val="000000"/>
                </a:solidFill>
                <a:latin typeface="+mn-lt"/>
              </a:defRPr>
            </a:lvl2pPr>
            <a:lvl3pPr marL="1026000" indent="-342000" algn="l">
              <a:lnSpc>
                <a:spcPct val="100000"/>
              </a:lnSpc>
              <a:spcBef>
                <a:spcPts val="0"/>
              </a:spcBef>
              <a:spcAft>
                <a:spcPts val="500"/>
              </a:spcAft>
              <a:buClrTx/>
              <a:buFont typeface="Arial" panose="020B0604020202020204" pitchFamily="34" charset="0"/>
              <a:buChar char="•"/>
              <a:defRPr sz="1800" b="0" i="0" u="none" cap="none">
                <a:solidFill>
                  <a:srgbClr val="000000"/>
                </a:solidFill>
                <a:latin typeface="+mn-lt"/>
              </a:defRPr>
            </a:lvl3pPr>
            <a:lvl4pPr marL="1368000" indent="-342000" algn="l">
              <a:lnSpc>
                <a:spcPct val="100000"/>
              </a:lnSpc>
              <a:spcBef>
                <a:spcPts val="0"/>
              </a:spcBef>
              <a:spcAft>
                <a:spcPts val="500"/>
              </a:spcAft>
              <a:buClrTx/>
              <a:buFont typeface="Arial" panose="020B0604020202020204" pitchFamily="34" charset="0"/>
              <a:buChar char="•"/>
              <a:defRPr sz="1600" b="0" i="0" u="none" cap="none">
                <a:solidFill>
                  <a:srgbClr val="000000"/>
                </a:solidFill>
                <a:latin typeface="+mn-lt"/>
              </a:defRPr>
            </a:lvl4pPr>
            <a:lvl5pPr marL="1710000" indent="-342000" algn="l">
              <a:lnSpc>
                <a:spcPct val="100000"/>
              </a:lnSpc>
              <a:spcBef>
                <a:spcPts val="0"/>
              </a:spcBef>
              <a:spcAft>
                <a:spcPts val="500"/>
              </a:spcAft>
              <a:buClrTx/>
              <a:buFont typeface="Arial" panose="020B0604020202020204" pitchFamily="34" charset="0"/>
              <a:buChar char="•"/>
              <a:defRPr sz="14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639338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 tittel og teks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7FEE57F-FCDD-49D6-87B7-751464B878A9}"/>
              </a:ext>
            </a:extLst>
          </p:cNvPr>
          <p:cNvSpPr>
            <a:spLocks noGrp="1"/>
          </p:cNvSpPr>
          <p:nvPr>
            <p:ph type="pic" sz="quarter" idx="10"/>
          </p:nvPr>
        </p:nvSpPr>
        <p:spPr>
          <a:xfrm>
            <a:off x="0" y="0"/>
            <a:ext cx="5922600" cy="6858000"/>
          </a:xfrm>
          <a:solidFill>
            <a:schemeClr val="bg1">
              <a:lumMod val="75000"/>
            </a:schemeClr>
          </a:solidFill>
        </p:spPr>
        <p:txBody>
          <a:bodyPr/>
          <a:lstStyle/>
          <a:p>
            <a:r>
              <a:rPr lang="nb-NO"/>
              <a:t>Klikk på ikonet for å legge til et bilde</a:t>
            </a:r>
            <a:endParaRPr lang="en-US"/>
          </a:p>
        </p:txBody>
      </p:sp>
      <p:sp>
        <p:nvSpPr>
          <p:cNvPr id="2" name="Title 1"/>
          <p:cNvSpPr>
            <a:spLocks noGrp="1"/>
          </p:cNvSpPr>
          <p:nvPr>
            <p:ph type="title"/>
          </p:nvPr>
        </p:nvSpPr>
        <p:spPr>
          <a:xfrm>
            <a:off x="6361134" y="440475"/>
            <a:ext cx="4819599" cy="1274329"/>
          </a:xfrm>
        </p:spPr>
        <p:txBody>
          <a:bodyPr anchor="t"/>
          <a:lstStyle>
            <a:lvl1pPr>
              <a:lnSpc>
                <a:spcPct val="100000"/>
              </a:lnSpc>
              <a:defRPr/>
            </a:lvl1pPr>
          </a:lstStyle>
          <a:p>
            <a:r>
              <a:rPr lang="nb-NO"/>
              <a:t>Klikk for å redigere tittelstil</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 name="Rectangle 13">
            <a:hlinkClick r:id="rId2"/>
            <a:extLst>
              <a:ext uri="{FF2B5EF4-FFF2-40B4-BE49-F238E27FC236}">
                <a16:creationId xmlns:a16="http://schemas.microsoft.com/office/drawing/2014/main" id="{E9971FF7-89C9-449F-B6E7-7610A744058C}"/>
              </a:ext>
            </a:extLst>
          </p:cNvPr>
          <p:cNvSpPr/>
          <p:nvPr userDrawn="1"/>
        </p:nvSpPr>
        <p:spPr>
          <a:xfrm>
            <a:off x="536361" y="6366759"/>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7" name="TextBox 16">
            <a:extLst>
              <a:ext uri="{FF2B5EF4-FFF2-40B4-BE49-F238E27FC236}">
                <a16:creationId xmlns:a16="http://schemas.microsoft.com/office/drawing/2014/main" id="{AEC65CC5-CE2D-4925-B73B-6CEDA3894B6B}"/>
              </a:ext>
            </a:extLst>
          </p:cNvPr>
          <p:cNvSpPr txBox="1"/>
          <p:nvPr userDrawn="1"/>
        </p:nvSpPr>
        <p:spPr>
          <a:xfrm>
            <a:off x="561708" y="6315150"/>
            <a:ext cx="860761" cy="261610"/>
          </a:xfrm>
          <a:prstGeom prst="rect">
            <a:avLst/>
          </a:prstGeom>
          <a:noFill/>
        </p:spPr>
        <p:txBody>
          <a:bodyPr wrap="square" rtlCol="0">
            <a:spAutoFit/>
          </a:bodyPr>
          <a:lstStyle/>
          <a:p>
            <a:r>
              <a:rPr lang="nb-NO" sz="1100" u="none" dirty="0">
                <a:solidFill>
                  <a:schemeClr val="bg1"/>
                </a:solidFill>
              </a:rPr>
              <a:t>fo.no</a:t>
            </a:r>
            <a:endParaRPr lang="en-US" sz="1100" u="none" dirty="0">
              <a:solidFill>
                <a:schemeClr val="bg1"/>
              </a:solidFill>
            </a:endParaRPr>
          </a:p>
        </p:txBody>
      </p:sp>
      <p:sp>
        <p:nvSpPr>
          <p:cNvPr id="18" name="Rectangle 17">
            <a:hlinkClick r:id="rId2"/>
            <a:extLst>
              <a:ext uri="{FF2B5EF4-FFF2-40B4-BE49-F238E27FC236}">
                <a16:creationId xmlns:a16="http://schemas.microsoft.com/office/drawing/2014/main" id="{249DDEBD-FB76-4E3A-B04F-12DBFBD8E63D}"/>
              </a:ext>
            </a:extLst>
          </p:cNvPr>
          <p:cNvSpPr/>
          <p:nvPr userDrawn="1"/>
        </p:nvSpPr>
        <p:spPr>
          <a:xfrm>
            <a:off x="513532" y="6290551"/>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pic>
        <p:nvPicPr>
          <p:cNvPr id="11" name="logo_hvit" hidden="1">
            <a:extLst>
              <a:ext uri="{FF2B5EF4-FFF2-40B4-BE49-F238E27FC236}">
                <a16:creationId xmlns:a16="http://schemas.microsoft.com/office/drawing/2014/main" id="{7A7BA0A2-EDF7-41AA-96AD-6EC7F92267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1708" y="5699183"/>
            <a:ext cx="860761" cy="518981"/>
          </a:xfrm>
          <a:prstGeom prst="rect">
            <a:avLst/>
          </a:prstGeom>
        </p:spPr>
      </p:pic>
      <p:pic>
        <p:nvPicPr>
          <p:cNvPr id="15" name="logo_rod" hidden="1">
            <a:extLst>
              <a:ext uri="{FF2B5EF4-FFF2-40B4-BE49-F238E27FC236}">
                <a16:creationId xmlns:a16="http://schemas.microsoft.com/office/drawing/2014/main" id="{E5FC8564-DA99-4543-8843-AC845B25A3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1708" y="5699183"/>
            <a:ext cx="860761" cy="518981"/>
          </a:xfrm>
          <a:prstGeom prst="rect">
            <a:avLst/>
          </a:prstGeom>
        </p:spPr>
      </p:pic>
      <p:sp>
        <p:nvSpPr>
          <p:cNvPr id="19" name="Text Placeholder 23">
            <a:extLst>
              <a:ext uri="{FF2B5EF4-FFF2-40B4-BE49-F238E27FC236}">
                <a16:creationId xmlns:a16="http://schemas.microsoft.com/office/drawing/2014/main" id="{530408B0-DBD3-4452-AE76-F235432AA0CA}"/>
              </a:ext>
            </a:extLst>
          </p:cNvPr>
          <p:cNvSpPr>
            <a:spLocks noGrp="1"/>
          </p:cNvSpPr>
          <p:nvPr>
            <p:ph type="body" sz="quarter" idx="15" hasCustomPrompt="1"/>
          </p:nvPr>
        </p:nvSpPr>
        <p:spPr>
          <a:xfrm>
            <a:off x="561670" y="5699513"/>
            <a:ext cx="860761" cy="518981"/>
          </a:xfrm>
          <a:blipFill dpi="0" rotWithShape="1">
            <a:blip r:embed="rId7">
              <a:extLst>
                <a:ext uri="{28A0092B-C50C-407E-A947-70E740481C1C}">
                  <a14:useLocalDpi xmlns:a14="http://schemas.microsoft.com/office/drawing/2010/main" val="0"/>
                </a:ext>
              </a:extLst>
            </a:blip>
            <a:srcRect/>
            <a:stretch>
              <a:fillRect/>
            </a:stretch>
          </a:blipFill>
        </p:spPr>
        <p:txBody>
          <a:bodyPr/>
          <a:lstStyle>
            <a:lvl1pPr marL="0" indent="0">
              <a:buNone/>
              <a:defRPr sz="100"/>
            </a:lvl1pPr>
          </a:lstStyle>
          <a:p>
            <a:pPr lvl="0"/>
            <a:r>
              <a:rPr lang="nb-NO" dirty="0"/>
              <a:t> </a:t>
            </a:r>
            <a:endParaRPr lang="en-US" dirty="0"/>
          </a:p>
        </p:txBody>
      </p:sp>
      <p:sp>
        <p:nvSpPr>
          <p:cNvPr id="20" name="LOGOADDIN_Logoliste" hidden="1">
            <a:extLst>
              <a:ext uri="{FF2B5EF4-FFF2-40B4-BE49-F238E27FC236}">
                <a16:creationId xmlns:a16="http://schemas.microsoft.com/office/drawing/2014/main" id="{72114214-B3AC-4DCD-A963-7671446AD691}"/>
              </a:ext>
            </a:extLst>
          </p:cNvPr>
          <p:cNvSpPr/>
          <p:nvPr userDrawn="1"/>
        </p:nvSpPr>
        <p:spPr>
          <a:xfrm>
            <a:off x="4656773" y="-660737"/>
            <a:ext cx="1782862" cy="458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logo_rod,logo_hvit</a:t>
            </a:r>
            <a:endParaRPr lang="nb-NO" dirty="0"/>
          </a:p>
        </p:txBody>
      </p:sp>
      <p:sp>
        <p:nvSpPr>
          <p:cNvPr id="22" name="Content Placeholder 2">
            <a:extLst>
              <a:ext uri="{FF2B5EF4-FFF2-40B4-BE49-F238E27FC236}">
                <a16:creationId xmlns:a16="http://schemas.microsoft.com/office/drawing/2014/main" id="{B0A64481-B3BE-47E8-A89D-5EABE98108D9}"/>
              </a:ext>
            </a:extLst>
          </p:cNvPr>
          <p:cNvSpPr>
            <a:spLocks noGrp="1"/>
          </p:cNvSpPr>
          <p:nvPr>
            <p:ph sz="quarter" idx="13"/>
          </p:nvPr>
        </p:nvSpPr>
        <p:spPr>
          <a:xfrm>
            <a:off x="6361134" y="3563274"/>
            <a:ext cx="4819599" cy="2936217"/>
          </a:xfrm>
          <a:prstGeom prst="rect">
            <a:avLst/>
          </a:prstGeom>
        </p:spPr>
        <p:txBody>
          <a:bodyPr lIns="0" tIns="0" rIns="0" bIns="0"/>
          <a:lstStyle>
            <a:lvl1pPr marL="342000" indent="-342000" algn="l">
              <a:lnSpc>
                <a:spcPct val="107000"/>
              </a:lnSpc>
              <a:spcBef>
                <a:spcPts val="1000"/>
              </a:spcBef>
              <a:spcAft>
                <a:spcPts val="800"/>
              </a:spcAft>
              <a:buClrTx/>
              <a:buFont typeface="Arial" panose="020B0604020202020204" pitchFamily="34" charset="0"/>
              <a:buChar char="•"/>
              <a:defRPr sz="2400" b="0" i="0" u="none" cap="none">
                <a:solidFill>
                  <a:srgbClr val="000000"/>
                </a:solidFill>
                <a:latin typeface="+mn-lt"/>
              </a:defRPr>
            </a:lvl1pPr>
            <a:lvl2pPr marL="684000" indent="-342000" algn="l">
              <a:lnSpc>
                <a:spcPct val="100000"/>
              </a:lnSpc>
              <a:spcBef>
                <a:spcPts val="0"/>
              </a:spcBef>
              <a:spcAft>
                <a:spcPts val="500"/>
              </a:spcAft>
              <a:buClrTx/>
              <a:buFont typeface="Arial" panose="020B0604020202020204" pitchFamily="34" charset="0"/>
              <a:buChar char="•"/>
              <a:defRPr sz="2000" b="0" i="0" u="none" cap="none">
                <a:solidFill>
                  <a:srgbClr val="000000"/>
                </a:solidFill>
                <a:latin typeface="+mn-lt"/>
              </a:defRPr>
            </a:lvl2pPr>
            <a:lvl3pPr marL="1026000" indent="-342000" algn="l">
              <a:lnSpc>
                <a:spcPct val="100000"/>
              </a:lnSpc>
              <a:spcBef>
                <a:spcPts val="0"/>
              </a:spcBef>
              <a:spcAft>
                <a:spcPts val="500"/>
              </a:spcAft>
              <a:buClrTx/>
              <a:buFont typeface="Arial" panose="020B0604020202020204" pitchFamily="34" charset="0"/>
              <a:buChar char="•"/>
              <a:defRPr sz="1800" b="0" i="0" u="none" cap="none">
                <a:solidFill>
                  <a:srgbClr val="000000"/>
                </a:solidFill>
                <a:latin typeface="+mn-lt"/>
              </a:defRPr>
            </a:lvl3pPr>
            <a:lvl4pPr marL="1368000" indent="-342000" algn="l">
              <a:lnSpc>
                <a:spcPct val="100000"/>
              </a:lnSpc>
              <a:spcBef>
                <a:spcPts val="0"/>
              </a:spcBef>
              <a:spcAft>
                <a:spcPts val="500"/>
              </a:spcAft>
              <a:buClrTx/>
              <a:buFont typeface="Arial" panose="020B0604020202020204" pitchFamily="34" charset="0"/>
              <a:buChar char="•"/>
              <a:defRPr sz="1600" b="0" i="0" u="none" cap="none">
                <a:solidFill>
                  <a:srgbClr val="000000"/>
                </a:solidFill>
                <a:latin typeface="+mn-lt"/>
              </a:defRPr>
            </a:lvl4pPr>
            <a:lvl5pPr marL="1710000" indent="-342000" algn="l">
              <a:lnSpc>
                <a:spcPct val="100000"/>
              </a:lnSpc>
              <a:spcBef>
                <a:spcPts val="0"/>
              </a:spcBef>
              <a:spcAft>
                <a:spcPts val="500"/>
              </a:spcAft>
              <a:buClrTx/>
              <a:buFont typeface="Arial" panose="020B0604020202020204" pitchFamily="34" charset="0"/>
              <a:buChar char="•"/>
              <a:defRPr sz="14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6722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lage + tittel og teks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7FEE57F-FCDD-49D6-87B7-751464B878A9}"/>
              </a:ext>
            </a:extLst>
          </p:cNvPr>
          <p:cNvSpPr>
            <a:spLocks noGrp="1"/>
          </p:cNvSpPr>
          <p:nvPr>
            <p:ph type="pic" sz="quarter" idx="10"/>
          </p:nvPr>
        </p:nvSpPr>
        <p:spPr>
          <a:xfrm>
            <a:off x="7548080" y="494328"/>
            <a:ext cx="4193165" cy="2805308"/>
          </a:xfrm>
          <a:solidFill>
            <a:schemeClr val="bg1">
              <a:lumMod val="75000"/>
            </a:schemeClr>
          </a:solidFill>
        </p:spPr>
        <p:txBody>
          <a:bodyPr/>
          <a:lstStyle/>
          <a:p>
            <a:r>
              <a:rPr lang="nb-NO"/>
              <a:t>Klikk på ikonet for å legge til et bilde</a:t>
            </a:r>
            <a:endParaRPr lang="en-US" dirty="0"/>
          </a:p>
        </p:txBody>
      </p:sp>
      <p:sp>
        <p:nvSpPr>
          <p:cNvPr id="2" name="Title 1"/>
          <p:cNvSpPr>
            <a:spLocks noGrp="1"/>
          </p:cNvSpPr>
          <p:nvPr>
            <p:ph type="title"/>
          </p:nvPr>
        </p:nvSpPr>
        <p:spPr>
          <a:xfrm>
            <a:off x="1870084" y="440475"/>
            <a:ext cx="4399316" cy="1274329"/>
          </a:xfrm>
        </p:spPr>
        <p:txBody>
          <a:bodyPr anchor="t"/>
          <a:lstStyle>
            <a:lvl1pPr>
              <a:lnSpc>
                <a:spcPct val="100000"/>
              </a:lnSpc>
              <a:defRPr/>
            </a:lvl1pPr>
          </a:lstStyle>
          <a:p>
            <a:r>
              <a:rPr lang="nb-NO"/>
              <a:t>Klikk for å redigere tittelstil</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23067"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Picture Placeholder 9">
            <a:extLst>
              <a:ext uri="{FF2B5EF4-FFF2-40B4-BE49-F238E27FC236}">
                <a16:creationId xmlns:a16="http://schemas.microsoft.com/office/drawing/2014/main" id="{71B0C96A-C27D-45CB-8F33-20D8B987ADE6}"/>
              </a:ext>
            </a:extLst>
          </p:cNvPr>
          <p:cNvSpPr>
            <a:spLocks noGrp="1"/>
          </p:cNvSpPr>
          <p:nvPr>
            <p:ph type="pic" sz="quarter" idx="11"/>
          </p:nvPr>
        </p:nvSpPr>
        <p:spPr>
          <a:xfrm>
            <a:off x="6495989" y="2191911"/>
            <a:ext cx="2736299" cy="4100760"/>
          </a:xfrm>
          <a:solidFill>
            <a:schemeClr val="bg1">
              <a:lumMod val="65000"/>
            </a:schemeClr>
          </a:solidFill>
        </p:spPr>
        <p:txBody>
          <a:bodyPr/>
          <a:lstStyle/>
          <a:p>
            <a:r>
              <a:rPr lang="nb-NO"/>
              <a:t>Klikk på ikonet for å legge til et bilde</a:t>
            </a:r>
            <a:endParaRPr lang="en-US" dirty="0"/>
          </a:p>
        </p:txBody>
      </p:sp>
      <p:sp>
        <p:nvSpPr>
          <p:cNvPr id="3" name="Content Placeholder 2">
            <a:extLst>
              <a:ext uri="{FF2B5EF4-FFF2-40B4-BE49-F238E27FC236}">
                <a16:creationId xmlns:a16="http://schemas.microsoft.com/office/drawing/2014/main" id="{2DF5256B-405F-4A73-8594-F4423AC75BE5}"/>
              </a:ext>
            </a:extLst>
          </p:cNvPr>
          <p:cNvSpPr>
            <a:spLocks noGrp="1"/>
          </p:cNvSpPr>
          <p:nvPr>
            <p:ph sz="quarter" idx="13"/>
          </p:nvPr>
        </p:nvSpPr>
        <p:spPr>
          <a:xfrm>
            <a:off x="1870084" y="2657010"/>
            <a:ext cx="4399316" cy="3633540"/>
          </a:xfrm>
          <a:prstGeom prst="rect">
            <a:avLst/>
          </a:prstGeom>
        </p:spPr>
        <p:txBody>
          <a:bodyPr lIns="0" tIns="0" rIns="0" bIns="0"/>
          <a:lstStyle>
            <a:lvl1pPr marL="342000" indent="-342000" algn="l">
              <a:lnSpc>
                <a:spcPct val="107000"/>
              </a:lnSpc>
              <a:spcBef>
                <a:spcPts val="1000"/>
              </a:spcBef>
              <a:spcAft>
                <a:spcPts val="800"/>
              </a:spcAft>
              <a:buClrTx/>
              <a:buFont typeface="Arial" panose="020B0604020202020204" pitchFamily="34" charset="0"/>
              <a:buChar char="•"/>
              <a:defRPr sz="2400" b="0" i="0" u="none" cap="none">
                <a:solidFill>
                  <a:srgbClr val="000000"/>
                </a:solidFill>
                <a:latin typeface="+mn-lt"/>
              </a:defRPr>
            </a:lvl1pPr>
            <a:lvl2pPr marL="684000" indent="-342000" algn="l">
              <a:lnSpc>
                <a:spcPct val="100000"/>
              </a:lnSpc>
              <a:spcBef>
                <a:spcPts val="0"/>
              </a:spcBef>
              <a:spcAft>
                <a:spcPts val="500"/>
              </a:spcAft>
              <a:buClrTx/>
              <a:buFont typeface="Arial" panose="020B0604020202020204" pitchFamily="34" charset="0"/>
              <a:buChar char="•"/>
              <a:defRPr sz="2000" b="0" i="0" u="none" cap="none">
                <a:solidFill>
                  <a:srgbClr val="000000"/>
                </a:solidFill>
                <a:latin typeface="+mn-lt"/>
              </a:defRPr>
            </a:lvl2pPr>
            <a:lvl3pPr marL="1026000" indent="-342000" algn="l">
              <a:lnSpc>
                <a:spcPct val="100000"/>
              </a:lnSpc>
              <a:spcBef>
                <a:spcPts val="0"/>
              </a:spcBef>
              <a:spcAft>
                <a:spcPts val="500"/>
              </a:spcAft>
              <a:buClrTx/>
              <a:buFont typeface="Arial" panose="020B0604020202020204" pitchFamily="34" charset="0"/>
              <a:buChar char="•"/>
              <a:defRPr sz="1800" b="0" i="0" u="none" cap="none">
                <a:solidFill>
                  <a:srgbClr val="000000"/>
                </a:solidFill>
                <a:latin typeface="+mn-lt"/>
              </a:defRPr>
            </a:lvl3pPr>
            <a:lvl4pPr marL="1368000" indent="-342000" algn="l">
              <a:lnSpc>
                <a:spcPct val="100000"/>
              </a:lnSpc>
              <a:spcBef>
                <a:spcPts val="0"/>
              </a:spcBef>
              <a:spcAft>
                <a:spcPts val="500"/>
              </a:spcAft>
              <a:buClrTx/>
              <a:buFont typeface="Arial" panose="020B0604020202020204" pitchFamily="34" charset="0"/>
              <a:buChar char="•"/>
              <a:defRPr sz="1600" b="0" i="0" u="none" cap="none">
                <a:solidFill>
                  <a:srgbClr val="000000"/>
                </a:solidFill>
                <a:latin typeface="+mn-lt"/>
              </a:defRPr>
            </a:lvl4pPr>
            <a:lvl5pPr marL="1710000" indent="-342000" algn="l">
              <a:lnSpc>
                <a:spcPct val="100000"/>
              </a:lnSpc>
              <a:spcBef>
                <a:spcPts val="0"/>
              </a:spcBef>
              <a:spcAft>
                <a:spcPts val="500"/>
              </a:spcAft>
              <a:buClrTx/>
              <a:buFont typeface="Arial" panose="020B0604020202020204" pitchFamily="34" charset="0"/>
              <a:buChar char="•"/>
              <a:defRPr sz="14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81549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 + teks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7FEE57F-FCDD-49D6-87B7-751464B878A9}"/>
              </a:ext>
            </a:extLst>
          </p:cNvPr>
          <p:cNvSpPr>
            <a:spLocks noGrp="1"/>
          </p:cNvSpPr>
          <p:nvPr>
            <p:ph type="pic" sz="quarter" idx="10"/>
          </p:nvPr>
        </p:nvSpPr>
        <p:spPr>
          <a:xfrm>
            <a:off x="6522336" y="741492"/>
            <a:ext cx="4575477" cy="5474677"/>
          </a:xfrm>
          <a:solidFill>
            <a:schemeClr val="bg1">
              <a:lumMod val="75000"/>
            </a:schemeClr>
          </a:solidFill>
        </p:spPr>
        <p:txBody>
          <a:bodyPr/>
          <a:lstStyle/>
          <a:p>
            <a:r>
              <a:rPr lang="nb-NO"/>
              <a:t>Klikk på ikonet for å legge til et bilde</a:t>
            </a:r>
            <a:endParaRPr lang="en-US" dirty="0"/>
          </a:p>
        </p:txBody>
      </p:sp>
      <p:sp>
        <p:nvSpPr>
          <p:cNvPr id="2" name="Title 1"/>
          <p:cNvSpPr>
            <a:spLocks noGrp="1"/>
          </p:cNvSpPr>
          <p:nvPr>
            <p:ph type="title"/>
          </p:nvPr>
        </p:nvSpPr>
        <p:spPr>
          <a:xfrm>
            <a:off x="2209107" y="1096502"/>
            <a:ext cx="4060294" cy="1274329"/>
          </a:xfrm>
        </p:spPr>
        <p:txBody>
          <a:bodyPr anchor="t"/>
          <a:lstStyle>
            <a:lvl1pPr>
              <a:lnSpc>
                <a:spcPct val="100000"/>
              </a:lnSpc>
              <a:defRPr/>
            </a:lvl1pPr>
          </a:lstStyle>
          <a:p>
            <a:r>
              <a:rPr lang="nb-NO"/>
              <a:t>Klikk for å redigere tittelstil</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 name="Content Placeholder 2">
            <a:extLst>
              <a:ext uri="{FF2B5EF4-FFF2-40B4-BE49-F238E27FC236}">
                <a16:creationId xmlns:a16="http://schemas.microsoft.com/office/drawing/2014/main" id="{9B8E9848-A288-408B-8A8A-09A8201D5352}"/>
              </a:ext>
            </a:extLst>
          </p:cNvPr>
          <p:cNvSpPr>
            <a:spLocks noGrp="1"/>
          </p:cNvSpPr>
          <p:nvPr>
            <p:ph sz="quarter" idx="12"/>
          </p:nvPr>
        </p:nvSpPr>
        <p:spPr>
          <a:xfrm>
            <a:off x="2209106" y="2657010"/>
            <a:ext cx="4060294" cy="3559158"/>
          </a:xfrm>
          <a:prstGeom prst="rect">
            <a:avLst/>
          </a:prstGeom>
        </p:spPr>
        <p:txBody>
          <a:bodyPr lIns="0" tIns="0" rIns="0" bIns="0"/>
          <a:lstStyle>
            <a:lvl1pPr marL="342000" indent="-342000" algn="l">
              <a:lnSpc>
                <a:spcPct val="107000"/>
              </a:lnSpc>
              <a:spcBef>
                <a:spcPts val="1000"/>
              </a:spcBef>
              <a:spcAft>
                <a:spcPts val="800"/>
              </a:spcAft>
              <a:buClrTx/>
              <a:buFont typeface="Arial" panose="020B0604020202020204" pitchFamily="34" charset="0"/>
              <a:buChar char="•"/>
              <a:defRPr sz="2400" b="0" i="0" u="none" cap="none">
                <a:solidFill>
                  <a:srgbClr val="000000"/>
                </a:solidFill>
                <a:latin typeface="+mn-lt"/>
              </a:defRPr>
            </a:lvl1pPr>
            <a:lvl2pPr marL="684000" indent="-342000" algn="l">
              <a:lnSpc>
                <a:spcPct val="100000"/>
              </a:lnSpc>
              <a:spcBef>
                <a:spcPts val="0"/>
              </a:spcBef>
              <a:spcAft>
                <a:spcPts val="500"/>
              </a:spcAft>
              <a:buClrTx/>
              <a:buFont typeface="Arial" panose="020B0604020202020204" pitchFamily="34" charset="0"/>
              <a:buChar char="•"/>
              <a:defRPr sz="2000" b="0" i="0" u="none" cap="none">
                <a:solidFill>
                  <a:srgbClr val="000000"/>
                </a:solidFill>
                <a:latin typeface="+mn-lt"/>
              </a:defRPr>
            </a:lvl2pPr>
            <a:lvl3pPr marL="1026000" indent="-342000" algn="l">
              <a:lnSpc>
                <a:spcPct val="100000"/>
              </a:lnSpc>
              <a:spcBef>
                <a:spcPts val="0"/>
              </a:spcBef>
              <a:spcAft>
                <a:spcPts val="500"/>
              </a:spcAft>
              <a:buClrTx/>
              <a:buFont typeface="Arial" panose="020B0604020202020204" pitchFamily="34" charset="0"/>
              <a:buChar char="•"/>
              <a:defRPr sz="1800" b="0" i="0" u="none" cap="none">
                <a:solidFill>
                  <a:srgbClr val="000000"/>
                </a:solidFill>
                <a:latin typeface="+mn-lt"/>
              </a:defRPr>
            </a:lvl3pPr>
            <a:lvl4pPr marL="1368000" indent="-342000" algn="l">
              <a:lnSpc>
                <a:spcPct val="100000"/>
              </a:lnSpc>
              <a:spcBef>
                <a:spcPts val="0"/>
              </a:spcBef>
              <a:spcAft>
                <a:spcPts val="500"/>
              </a:spcAft>
              <a:buClrTx/>
              <a:buFont typeface="Arial" panose="020B0604020202020204" pitchFamily="34" charset="0"/>
              <a:buChar char="•"/>
              <a:defRPr sz="1600" b="0" i="0" u="none" cap="none">
                <a:solidFill>
                  <a:srgbClr val="000000"/>
                </a:solidFill>
                <a:latin typeface="+mn-lt"/>
              </a:defRPr>
            </a:lvl4pPr>
            <a:lvl5pPr marL="1710000" indent="-342000" algn="l">
              <a:lnSpc>
                <a:spcPct val="100000"/>
              </a:lnSpc>
              <a:spcBef>
                <a:spcPts val="0"/>
              </a:spcBef>
              <a:spcAft>
                <a:spcPts val="500"/>
              </a:spcAft>
              <a:buClrTx/>
              <a:buFont typeface="Arial" panose="020B0604020202020204" pitchFamily="34" charset="0"/>
              <a:buChar char="•"/>
              <a:defRPr sz="14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74240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 + tekst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7FEE57F-FCDD-49D6-87B7-751464B878A9}"/>
              </a:ext>
            </a:extLst>
          </p:cNvPr>
          <p:cNvSpPr>
            <a:spLocks noGrp="1"/>
          </p:cNvSpPr>
          <p:nvPr>
            <p:ph type="pic" sz="quarter" idx="10"/>
          </p:nvPr>
        </p:nvSpPr>
        <p:spPr>
          <a:xfrm>
            <a:off x="2209259" y="741492"/>
            <a:ext cx="4575477" cy="5474677"/>
          </a:xfrm>
          <a:solidFill>
            <a:schemeClr val="bg1">
              <a:lumMod val="75000"/>
            </a:schemeClr>
          </a:solidFill>
        </p:spPr>
        <p:txBody>
          <a:bodyPr/>
          <a:lstStyle/>
          <a:p>
            <a:r>
              <a:rPr lang="nb-NO"/>
              <a:t>Klikk på ikonet for å legge til et bilde</a:t>
            </a:r>
            <a:endParaRPr lang="en-US" dirty="0"/>
          </a:p>
        </p:txBody>
      </p:sp>
      <p:sp>
        <p:nvSpPr>
          <p:cNvPr id="2" name="Title 1"/>
          <p:cNvSpPr>
            <a:spLocks noGrp="1"/>
          </p:cNvSpPr>
          <p:nvPr>
            <p:ph type="title"/>
          </p:nvPr>
        </p:nvSpPr>
        <p:spPr>
          <a:xfrm>
            <a:off x="7201891" y="1096502"/>
            <a:ext cx="4060294" cy="1274329"/>
          </a:xfrm>
        </p:spPr>
        <p:txBody>
          <a:bodyPr anchor="t"/>
          <a:lstStyle>
            <a:lvl1pPr>
              <a:lnSpc>
                <a:spcPct val="100000"/>
              </a:lnSpc>
              <a:defRPr/>
            </a:lvl1pPr>
          </a:lstStyle>
          <a:p>
            <a:r>
              <a:rPr lang="nb-NO"/>
              <a:t>Klikk for å redigere tittelstil</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 name="Content Placeholder 2">
            <a:extLst>
              <a:ext uri="{FF2B5EF4-FFF2-40B4-BE49-F238E27FC236}">
                <a16:creationId xmlns:a16="http://schemas.microsoft.com/office/drawing/2014/main" id="{D10AE3EC-C556-420D-B2A7-BAA0A3924B3E}"/>
              </a:ext>
            </a:extLst>
          </p:cNvPr>
          <p:cNvSpPr>
            <a:spLocks noGrp="1"/>
          </p:cNvSpPr>
          <p:nvPr>
            <p:ph sz="quarter" idx="12"/>
          </p:nvPr>
        </p:nvSpPr>
        <p:spPr>
          <a:xfrm>
            <a:off x="7201891" y="2657010"/>
            <a:ext cx="4060294" cy="3559158"/>
          </a:xfrm>
          <a:prstGeom prst="rect">
            <a:avLst/>
          </a:prstGeom>
        </p:spPr>
        <p:txBody>
          <a:bodyPr lIns="0" tIns="0" rIns="0" bIns="0"/>
          <a:lstStyle>
            <a:lvl1pPr marL="342000" indent="-342000" algn="l">
              <a:lnSpc>
                <a:spcPct val="107000"/>
              </a:lnSpc>
              <a:spcBef>
                <a:spcPts val="1000"/>
              </a:spcBef>
              <a:spcAft>
                <a:spcPts val="800"/>
              </a:spcAft>
              <a:buClrTx/>
              <a:buFont typeface="Arial" panose="020B0604020202020204" pitchFamily="34" charset="0"/>
              <a:buChar char="•"/>
              <a:defRPr sz="2400" b="0" i="0" u="none" cap="none">
                <a:solidFill>
                  <a:srgbClr val="000000"/>
                </a:solidFill>
                <a:latin typeface="+mn-lt"/>
              </a:defRPr>
            </a:lvl1pPr>
            <a:lvl2pPr marL="684000" indent="-342000" algn="l">
              <a:lnSpc>
                <a:spcPct val="100000"/>
              </a:lnSpc>
              <a:spcBef>
                <a:spcPts val="0"/>
              </a:spcBef>
              <a:spcAft>
                <a:spcPts val="500"/>
              </a:spcAft>
              <a:buClrTx/>
              <a:buFont typeface="Arial" panose="020B0604020202020204" pitchFamily="34" charset="0"/>
              <a:buChar char="•"/>
              <a:defRPr sz="2000" b="0" i="0" u="none" cap="none">
                <a:solidFill>
                  <a:srgbClr val="000000"/>
                </a:solidFill>
                <a:latin typeface="+mn-lt"/>
              </a:defRPr>
            </a:lvl2pPr>
            <a:lvl3pPr marL="1026000" indent="-342000" algn="l">
              <a:lnSpc>
                <a:spcPct val="100000"/>
              </a:lnSpc>
              <a:spcBef>
                <a:spcPts val="0"/>
              </a:spcBef>
              <a:spcAft>
                <a:spcPts val="500"/>
              </a:spcAft>
              <a:buClrTx/>
              <a:buFont typeface="Arial" panose="020B0604020202020204" pitchFamily="34" charset="0"/>
              <a:buChar char="•"/>
              <a:defRPr sz="1800" b="0" i="0" u="none" cap="none">
                <a:solidFill>
                  <a:srgbClr val="000000"/>
                </a:solidFill>
                <a:latin typeface="+mn-lt"/>
              </a:defRPr>
            </a:lvl3pPr>
            <a:lvl4pPr marL="1368000" indent="-342000" algn="l">
              <a:lnSpc>
                <a:spcPct val="100000"/>
              </a:lnSpc>
              <a:spcBef>
                <a:spcPts val="0"/>
              </a:spcBef>
              <a:spcAft>
                <a:spcPts val="500"/>
              </a:spcAft>
              <a:buClrTx/>
              <a:buFont typeface="Arial" panose="020B0604020202020204" pitchFamily="34" charset="0"/>
              <a:buChar char="•"/>
              <a:defRPr sz="1600" b="0" i="0" u="none" cap="none">
                <a:solidFill>
                  <a:srgbClr val="000000"/>
                </a:solidFill>
                <a:latin typeface="+mn-lt"/>
              </a:defRPr>
            </a:lvl4pPr>
            <a:lvl5pPr marL="1710000" indent="-342000" algn="l">
              <a:lnSpc>
                <a:spcPct val="100000"/>
              </a:lnSpc>
              <a:spcBef>
                <a:spcPts val="0"/>
              </a:spcBef>
              <a:spcAft>
                <a:spcPts val="500"/>
              </a:spcAft>
              <a:buClrTx/>
              <a:buFont typeface="Arial" panose="020B0604020202020204" pitchFamily="34" charset="0"/>
              <a:buChar char="•"/>
              <a:defRPr sz="14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4839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Hvit">
    <p:spTree>
      <p:nvGrpSpPr>
        <p:cNvPr id="1" name=""/>
        <p:cNvGrpSpPr/>
        <p:nvPr/>
      </p:nvGrpSpPr>
      <p:grpSpPr>
        <a:xfrm>
          <a:off x="0" y="0"/>
          <a:ext cx="0" cy="0"/>
          <a:chOff x="0" y="0"/>
          <a:chExt cx="0" cy="0"/>
        </a:xfrm>
      </p:grpSpPr>
      <p:sp>
        <p:nvSpPr>
          <p:cNvPr id="2" name="Title 1"/>
          <p:cNvSpPr>
            <a:spLocks noGrp="1"/>
          </p:cNvSpPr>
          <p:nvPr>
            <p:ph type="ctrTitle"/>
          </p:nvPr>
        </p:nvSpPr>
        <p:spPr>
          <a:xfrm>
            <a:off x="3707777" y="1733655"/>
            <a:ext cx="5418362" cy="2109698"/>
          </a:xfrm>
        </p:spPr>
        <p:txBody>
          <a:bodyPr anchor="b"/>
          <a:lstStyle>
            <a:lvl1pPr algn="l">
              <a:lnSpc>
                <a:spcPct val="100000"/>
              </a:lnSpc>
              <a:defRPr sz="4101"/>
            </a:lvl1pPr>
          </a:lstStyle>
          <a:p>
            <a:r>
              <a:rPr lang="nb-NO"/>
              <a:t>Klikk for å redigere tittelstil</a:t>
            </a:r>
            <a:endParaRPr lang="en-US" dirty="0"/>
          </a:p>
        </p:txBody>
      </p:sp>
      <p:sp>
        <p:nvSpPr>
          <p:cNvPr id="3" name="Subtitle 2"/>
          <p:cNvSpPr>
            <a:spLocks noGrp="1"/>
          </p:cNvSpPr>
          <p:nvPr>
            <p:ph type="subTitle" idx="1" hasCustomPrompt="1"/>
          </p:nvPr>
        </p:nvSpPr>
        <p:spPr>
          <a:xfrm>
            <a:off x="4656773" y="4306070"/>
            <a:ext cx="4447592" cy="1549307"/>
          </a:xfrm>
        </p:spPr>
        <p:txBody>
          <a:bodyPr/>
          <a:lstStyle>
            <a:lvl1pPr marL="0" indent="0" algn="l">
              <a:spcBef>
                <a:spcPts val="0"/>
              </a:spcBef>
              <a:buNone/>
              <a:defRPr sz="1250" b="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err="1"/>
              <a:t>Undertittel</a:t>
            </a:r>
            <a:endParaRPr lang="en-US" dirty="0"/>
          </a:p>
          <a:p>
            <a:r>
              <a:rPr lang="en-US" dirty="0"/>
              <a:t>dd/mm/</a:t>
            </a:r>
            <a:r>
              <a:rPr lang="en-US" dirty="0" err="1"/>
              <a:t>åååå</a:t>
            </a:r>
            <a:endParaRPr lang="en-US" dirty="0"/>
          </a:p>
          <a:p>
            <a:endParaRPr lang="en-US" dirty="0"/>
          </a:p>
        </p:txBody>
      </p:sp>
      <p:pic>
        <p:nvPicPr>
          <p:cNvPr id="12" name="Graphic 11">
            <a:extLst>
              <a:ext uri="{FF2B5EF4-FFF2-40B4-BE49-F238E27FC236}">
                <a16:creationId xmlns:a16="http://schemas.microsoft.com/office/drawing/2014/main" id="{37991650-3938-4FAB-A9CC-40DADC52F6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4929"/>
          <a:stretch/>
        </p:blipFill>
        <p:spPr>
          <a:xfrm>
            <a:off x="5304531" y="0"/>
            <a:ext cx="3753563" cy="1733655"/>
          </a:xfrm>
          <a:prstGeom prst="rect">
            <a:avLst/>
          </a:prstGeom>
        </p:spPr>
      </p:pic>
      <p:pic>
        <p:nvPicPr>
          <p:cNvPr id="14" name="Graphic 13">
            <a:extLst>
              <a:ext uri="{FF2B5EF4-FFF2-40B4-BE49-F238E27FC236}">
                <a16:creationId xmlns:a16="http://schemas.microsoft.com/office/drawing/2014/main" id="{42A92838-21D9-4B22-865E-F86257716A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07777" y="4274952"/>
            <a:ext cx="523688" cy="2582998"/>
          </a:xfrm>
          <a:prstGeom prst="rect">
            <a:avLst/>
          </a:prstGeom>
        </p:spPr>
      </p:pic>
      <p:pic>
        <p:nvPicPr>
          <p:cNvPr id="16" name="Graphic 15">
            <a:extLst>
              <a:ext uri="{FF2B5EF4-FFF2-40B4-BE49-F238E27FC236}">
                <a16:creationId xmlns:a16="http://schemas.microsoft.com/office/drawing/2014/main" id="{8C9309A5-366E-4E6B-A786-7AD20C1CB6E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74734"/>
          <a:stretch/>
        </p:blipFill>
        <p:spPr>
          <a:xfrm>
            <a:off x="11276770" y="2579039"/>
            <a:ext cx="915230" cy="574101"/>
          </a:xfrm>
          <a:prstGeom prst="rect">
            <a:avLst/>
          </a:prstGeom>
        </p:spPr>
      </p:pic>
      <p:pic>
        <p:nvPicPr>
          <p:cNvPr id="17" name="Graphic 16">
            <a:extLst>
              <a:ext uri="{FF2B5EF4-FFF2-40B4-BE49-F238E27FC236}">
                <a16:creationId xmlns:a16="http://schemas.microsoft.com/office/drawing/2014/main" id="{2781458F-9BB3-4ADB-9D11-723CFB29575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74734"/>
          <a:stretch/>
        </p:blipFill>
        <p:spPr>
          <a:xfrm>
            <a:off x="11236282" y="4338985"/>
            <a:ext cx="955718" cy="581247"/>
          </a:xfrm>
          <a:prstGeom prst="rect">
            <a:avLst/>
          </a:prstGeom>
        </p:spPr>
      </p:pic>
      <p:sp>
        <p:nvSpPr>
          <p:cNvPr id="18" name="Rectangle 17">
            <a:hlinkClick r:id="rId8"/>
            <a:extLst>
              <a:ext uri="{FF2B5EF4-FFF2-40B4-BE49-F238E27FC236}">
                <a16:creationId xmlns:a16="http://schemas.microsoft.com/office/drawing/2014/main" id="{946D0B3F-BD96-4974-9DF5-C40743B7157F}"/>
              </a:ext>
            </a:extLst>
          </p:cNvPr>
          <p:cNvSpPr/>
          <p:nvPr userDrawn="1"/>
        </p:nvSpPr>
        <p:spPr>
          <a:xfrm>
            <a:off x="497227" y="63151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Tree>
    <p:extLst>
      <p:ext uri="{BB962C8B-B14F-4D97-AF65-F5344CB8AC3E}">
        <p14:creationId xmlns:p14="http://schemas.microsoft.com/office/powerpoint/2010/main" val="253019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2209111" y="664309"/>
            <a:ext cx="4569943" cy="504227"/>
          </a:xfrm>
        </p:spPr>
        <p:txBody>
          <a:bodyPr anchor="t"/>
          <a:lstStyle>
            <a:lvl1pPr>
              <a:lnSpc>
                <a:spcPct val="100000"/>
              </a:lnSpc>
              <a:defRPr sz="2400"/>
            </a:lvl1pPr>
          </a:lstStyle>
          <a:p>
            <a:r>
              <a:rPr lang="nb-NO"/>
              <a:t>Klikk for å redigere tittelstil</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7" name="Text Placeholder 6">
            <a:extLst>
              <a:ext uri="{FF2B5EF4-FFF2-40B4-BE49-F238E27FC236}">
                <a16:creationId xmlns:a16="http://schemas.microsoft.com/office/drawing/2014/main" id="{F543FD43-40B6-482E-88A1-405E0658B2B0}"/>
              </a:ext>
            </a:extLst>
          </p:cNvPr>
          <p:cNvSpPr>
            <a:spLocks noGrp="1"/>
          </p:cNvSpPr>
          <p:nvPr>
            <p:ph type="body" sz="quarter" idx="10"/>
          </p:nvPr>
        </p:nvSpPr>
        <p:spPr>
          <a:xfrm>
            <a:off x="7266720" y="664309"/>
            <a:ext cx="4569943" cy="504227"/>
          </a:xfrm>
        </p:spPr>
        <p:txBody>
          <a:bodyPr/>
          <a:lstStyle>
            <a:lvl1pPr marL="0" indent="0">
              <a:buNone/>
              <a:defRPr lang="en-US" sz="2400" b="1" kern="1200" dirty="0">
                <a:solidFill>
                  <a:schemeClr val="tx2"/>
                </a:solidFill>
                <a:latin typeface="+mj-lt"/>
                <a:ea typeface="+mj-ea"/>
                <a:cs typeface="+mj-cs"/>
              </a:defRPr>
            </a:lvl1pPr>
          </a:lstStyle>
          <a:p>
            <a:pPr lvl="0"/>
            <a:r>
              <a:rPr lang="nb-NO"/>
              <a:t>Klikk for å redigere tekststiler i malen</a:t>
            </a:r>
          </a:p>
        </p:txBody>
      </p:sp>
      <p:sp>
        <p:nvSpPr>
          <p:cNvPr id="8" name="Text Placeholder 7">
            <a:extLst>
              <a:ext uri="{FF2B5EF4-FFF2-40B4-BE49-F238E27FC236}">
                <a16:creationId xmlns:a16="http://schemas.microsoft.com/office/drawing/2014/main" id="{89F80A88-E68E-43FD-82E8-28ED21FF948A}"/>
              </a:ext>
            </a:extLst>
          </p:cNvPr>
          <p:cNvSpPr>
            <a:spLocks noGrp="1"/>
          </p:cNvSpPr>
          <p:nvPr>
            <p:ph type="body" sz="quarter" idx="11"/>
          </p:nvPr>
        </p:nvSpPr>
        <p:spPr>
          <a:xfrm>
            <a:off x="7266720" y="1380513"/>
            <a:ext cx="4569942" cy="112700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ext Placeholder 7">
            <a:extLst>
              <a:ext uri="{FF2B5EF4-FFF2-40B4-BE49-F238E27FC236}">
                <a16:creationId xmlns:a16="http://schemas.microsoft.com/office/drawing/2014/main" id="{7ADF413C-83D5-4344-BBB3-8CA0EDBBA807}"/>
              </a:ext>
            </a:extLst>
          </p:cNvPr>
          <p:cNvSpPr>
            <a:spLocks noGrp="1"/>
          </p:cNvSpPr>
          <p:nvPr>
            <p:ph type="body" sz="quarter" idx="12"/>
          </p:nvPr>
        </p:nvSpPr>
        <p:spPr>
          <a:xfrm>
            <a:off x="2209111" y="1380513"/>
            <a:ext cx="4569942" cy="112700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3" name="Content Placeholder 12">
            <a:extLst>
              <a:ext uri="{FF2B5EF4-FFF2-40B4-BE49-F238E27FC236}">
                <a16:creationId xmlns:a16="http://schemas.microsoft.com/office/drawing/2014/main" id="{27DB6789-1E51-491E-9EA8-70C5440A79C7}"/>
              </a:ext>
            </a:extLst>
          </p:cNvPr>
          <p:cNvSpPr>
            <a:spLocks noGrp="1"/>
          </p:cNvSpPr>
          <p:nvPr>
            <p:ph sz="quarter" idx="13"/>
          </p:nvPr>
        </p:nvSpPr>
        <p:spPr>
          <a:xfrm>
            <a:off x="2208772" y="2684773"/>
            <a:ext cx="4569943" cy="3508781"/>
          </a:xfrm>
        </p:spPr>
        <p:txBody>
          <a:bodyPr/>
          <a:lstStyle>
            <a:lvl1pPr marL="0" indent="0">
              <a:buNone/>
              <a:defRPr/>
            </a:lvl1pPr>
          </a:lstStyle>
          <a:p>
            <a:pPr lvl="0"/>
            <a:r>
              <a:rPr lang="nb-NO"/>
              <a:t>Klikk for å redigere tekststiler i malen</a:t>
            </a:r>
          </a:p>
        </p:txBody>
      </p:sp>
      <p:sp>
        <p:nvSpPr>
          <p:cNvPr id="14" name="Content Placeholder 12">
            <a:extLst>
              <a:ext uri="{FF2B5EF4-FFF2-40B4-BE49-F238E27FC236}">
                <a16:creationId xmlns:a16="http://schemas.microsoft.com/office/drawing/2014/main" id="{B6BB53B0-C9B5-49F0-9437-2696B819ED74}"/>
              </a:ext>
            </a:extLst>
          </p:cNvPr>
          <p:cNvSpPr>
            <a:spLocks noGrp="1"/>
          </p:cNvSpPr>
          <p:nvPr>
            <p:ph sz="quarter" idx="14"/>
          </p:nvPr>
        </p:nvSpPr>
        <p:spPr>
          <a:xfrm>
            <a:off x="7266720" y="2684773"/>
            <a:ext cx="4569943" cy="3508781"/>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3483337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innholdssider">
    <p:spTree>
      <p:nvGrpSpPr>
        <p:cNvPr id="1" name=""/>
        <p:cNvGrpSpPr/>
        <p:nvPr/>
      </p:nvGrpSpPr>
      <p:grpSpPr>
        <a:xfrm>
          <a:off x="0" y="0"/>
          <a:ext cx="0" cy="0"/>
          <a:chOff x="0" y="0"/>
          <a:chExt cx="0" cy="0"/>
        </a:xfrm>
      </p:grpSpPr>
      <p:sp>
        <p:nvSpPr>
          <p:cNvPr id="2" name="Title 1"/>
          <p:cNvSpPr>
            <a:spLocks noGrp="1"/>
          </p:cNvSpPr>
          <p:nvPr>
            <p:ph type="title"/>
          </p:nvPr>
        </p:nvSpPr>
        <p:spPr>
          <a:xfrm>
            <a:off x="2209111" y="664309"/>
            <a:ext cx="4569943" cy="538947"/>
          </a:xfrm>
        </p:spPr>
        <p:txBody>
          <a:bodyPr anchor="t"/>
          <a:lstStyle>
            <a:lvl1pPr>
              <a:lnSpc>
                <a:spcPct val="100000"/>
              </a:lnSpc>
              <a:defRPr sz="3001"/>
            </a:lvl1pPr>
          </a:lstStyle>
          <a:p>
            <a:r>
              <a:rPr lang="nb-NO"/>
              <a:t>Klikk for å redigere tittelstil</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8" name="Text Placeholder 7">
            <a:extLst>
              <a:ext uri="{FF2B5EF4-FFF2-40B4-BE49-F238E27FC236}">
                <a16:creationId xmlns:a16="http://schemas.microsoft.com/office/drawing/2014/main" id="{89F80A88-E68E-43FD-82E8-28ED21FF948A}"/>
              </a:ext>
            </a:extLst>
          </p:cNvPr>
          <p:cNvSpPr>
            <a:spLocks noGrp="1"/>
          </p:cNvSpPr>
          <p:nvPr>
            <p:ph type="body" sz="quarter" idx="11"/>
          </p:nvPr>
        </p:nvSpPr>
        <p:spPr>
          <a:xfrm>
            <a:off x="7266720" y="1380513"/>
            <a:ext cx="4569942" cy="112700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ext Placeholder 7">
            <a:extLst>
              <a:ext uri="{FF2B5EF4-FFF2-40B4-BE49-F238E27FC236}">
                <a16:creationId xmlns:a16="http://schemas.microsoft.com/office/drawing/2014/main" id="{7ADF413C-83D5-4344-BBB3-8CA0EDBBA807}"/>
              </a:ext>
            </a:extLst>
          </p:cNvPr>
          <p:cNvSpPr>
            <a:spLocks noGrp="1"/>
          </p:cNvSpPr>
          <p:nvPr>
            <p:ph type="body" sz="quarter" idx="12"/>
          </p:nvPr>
        </p:nvSpPr>
        <p:spPr>
          <a:xfrm>
            <a:off x="2209111" y="1380513"/>
            <a:ext cx="4569942" cy="112700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3" name="Content Placeholder 12">
            <a:extLst>
              <a:ext uri="{FF2B5EF4-FFF2-40B4-BE49-F238E27FC236}">
                <a16:creationId xmlns:a16="http://schemas.microsoft.com/office/drawing/2014/main" id="{27DB6789-1E51-491E-9EA8-70C5440A79C7}"/>
              </a:ext>
            </a:extLst>
          </p:cNvPr>
          <p:cNvSpPr>
            <a:spLocks noGrp="1"/>
          </p:cNvSpPr>
          <p:nvPr>
            <p:ph sz="quarter" idx="13"/>
          </p:nvPr>
        </p:nvSpPr>
        <p:spPr>
          <a:xfrm>
            <a:off x="2208772" y="2684773"/>
            <a:ext cx="4569943" cy="3508781"/>
          </a:xfrm>
        </p:spPr>
        <p:txBody>
          <a:bodyPr/>
          <a:lstStyle>
            <a:lvl1pPr marL="0" indent="0">
              <a:buNone/>
              <a:defRPr/>
            </a:lvl1pPr>
          </a:lstStyle>
          <a:p>
            <a:pPr lvl="0"/>
            <a:r>
              <a:rPr lang="nb-NO"/>
              <a:t>Klikk for å redigere tekststiler i malen</a:t>
            </a:r>
          </a:p>
        </p:txBody>
      </p:sp>
      <p:sp>
        <p:nvSpPr>
          <p:cNvPr id="14" name="Content Placeholder 12">
            <a:extLst>
              <a:ext uri="{FF2B5EF4-FFF2-40B4-BE49-F238E27FC236}">
                <a16:creationId xmlns:a16="http://schemas.microsoft.com/office/drawing/2014/main" id="{B6BB53B0-C9B5-49F0-9437-2696B819ED74}"/>
              </a:ext>
            </a:extLst>
          </p:cNvPr>
          <p:cNvSpPr>
            <a:spLocks noGrp="1"/>
          </p:cNvSpPr>
          <p:nvPr>
            <p:ph sz="quarter" idx="14"/>
          </p:nvPr>
        </p:nvSpPr>
        <p:spPr>
          <a:xfrm>
            <a:off x="7266720" y="2684773"/>
            <a:ext cx="4569943" cy="3508781"/>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2085286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 bilder + vertikalt budskap">
    <p:spTree>
      <p:nvGrpSpPr>
        <p:cNvPr id="1" name=""/>
        <p:cNvGrpSpPr/>
        <p:nvPr/>
      </p:nvGrpSpPr>
      <p:grpSpPr>
        <a:xfrm>
          <a:off x="0" y="0"/>
          <a:ext cx="0" cy="0"/>
          <a:chOff x="0" y="0"/>
          <a:chExt cx="0" cy="0"/>
        </a:xfrm>
      </p:grpSpPr>
      <p:sp>
        <p:nvSpPr>
          <p:cNvPr id="2" name="Title 1"/>
          <p:cNvSpPr>
            <a:spLocks noGrp="1"/>
          </p:cNvSpPr>
          <p:nvPr>
            <p:ph type="title"/>
          </p:nvPr>
        </p:nvSpPr>
        <p:spPr>
          <a:xfrm>
            <a:off x="132753" y="664307"/>
            <a:ext cx="1527944" cy="4409725"/>
          </a:xfrm>
        </p:spPr>
        <p:txBody>
          <a:bodyPr vert="vert" anchor="t"/>
          <a:lstStyle>
            <a:lvl1pPr>
              <a:lnSpc>
                <a:spcPct val="100000"/>
              </a:lnSpc>
              <a:defRPr sz="4101"/>
            </a:lvl1pPr>
          </a:lstStyle>
          <a:p>
            <a:r>
              <a:rPr lang="nb-NO"/>
              <a:t>Klikk for å redigere tittelstil</a:t>
            </a:r>
            <a:endParaRPr lang="en-US" dirty="0"/>
          </a:p>
        </p:txBody>
      </p:sp>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6" name="Picture Placeholder 5">
            <a:extLst>
              <a:ext uri="{FF2B5EF4-FFF2-40B4-BE49-F238E27FC236}">
                <a16:creationId xmlns:a16="http://schemas.microsoft.com/office/drawing/2014/main" id="{8A71C0F9-75C8-4222-A7B8-8BA55F3B22EB}"/>
              </a:ext>
            </a:extLst>
          </p:cNvPr>
          <p:cNvSpPr>
            <a:spLocks noGrp="1"/>
          </p:cNvSpPr>
          <p:nvPr>
            <p:ph type="pic" sz="quarter" idx="10"/>
          </p:nvPr>
        </p:nvSpPr>
        <p:spPr>
          <a:xfrm>
            <a:off x="1902790" y="0"/>
            <a:ext cx="5153837" cy="6858000"/>
          </a:xfrm>
          <a:solidFill>
            <a:schemeClr val="bg1">
              <a:lumMod val="85000"/>
            </a:schemeClr>
          </a:solidFill>
        </p:spPr>
        <p:txBody>
          <a:bodyPr/>
          <a:lstStyle>
            <a:lvl1pPr marL="0" indent="0">
              <a:buNone/>
              <a:defRPr/>
            </a:lvl1pPr>
          </a:lstStyle>
          <a:p>
            <a:r>
              <a:rPr lang="nb-NO"/>
              <a:t>Klikk på ikonet for å legge til et bilde</a:t>
            </a:r>
            <a:endParaRPr lang="en-US" dirty="0"/>
          </a:p>
        </p:txBody>
      </p:sp>
      <p:sp>
        <p:nvSpPr>
          <p:cNvPr id="15" name="Picture Placeholder 5">
            <a:extLst>
              <a:ext uri="{FF2B5EF4-FFF2-40B4-BE49-F238E27FC236}">
                <a16:creationId xmlns:a16="http://schemas.microsoft.com/office/drawing/2014/main" id="{B6EAC7CD-E7EC-4411-A360-F6DF2F35464A}"/>
              </a:ext>
            </a:extLst>
          </p:cNvPr>
          <p:cNvSpPr>
            <a:spLocks noGrp="1"/>
          </p:cNvSpPr>
          <p:nvPr>
            <p:ph type="pic" sz="quarter" idx="11"/>
          </p:nvPr>
        </p:nvSpPr>
        <p:spPr>
          <a:xfrm>
            <a:off x="7056627" y="0"/>
            <a:ext cx="5153837" cy="6858000"/>
          </a:xfrm>
          <a:solidFill>
            <a:schemeClr val="bg1">
              <a:lumMod val="65000"/>
            </a:schemeClr>
          </a:solidFill>
        </p:spPr>
        <p:txBody>
          <a:bodyPr/>
          <a:lstStyle>
            <a:lvl1pPr marL="0" indent="0">
              <a:buNone/>
              <a:defRPr/>
            </a:lvl1pPr>
          </a:lstStyle>
          <a:p>
            <a:r>
              <a:rPr lang="nb-NO"/>
              <a:t>Klikk på ikonet for å legge til et bilde</a:t>
            </a:r>
            <a:endParaRPr lang="en-US" dirty="0"/>
          </a:p>
        </p:txBody>
      </p:sp>
    </p:spTree>
    <p:extLst>
      <p:ext uri="{BB962C8B-B14F-4D97-AF65-F5344CB8AC3E}">
        <p14:creationId xmlns:p14="http://schemas.microsoft.com/office/powerpoint/2010/main" val="2959967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o bil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71C0F9-75C8-4222-A7B8-8BA55F3B22EB}"/>
              </a:ext>
            </a:extLst>
          </p:cNvPr>
          <p:cNvSpPr>
            <a:spLocks noGrp="1"/>
          </p:cNvSpPr>
          <p:nvPr>
            <p:ph type="pic" sz="quarter" idx="10"/>
          </p:nvPr>
        </p:nvSpPr>
        <p:spPr>
          <a:xfrm>
            <a:off x="0" y="0"/>
            <a:ext cx="6114464" cy="6858000"/>
          </a:xfrm>
          <a:solidFill>
            <a:schemeClr val="bg1">
              <a:lumMod val="85000"/>
            </a:schemeClr>
          </a:solidFill>
        </p:spPr>
        <p:txBody>
          <a:bodyPr/>
          <a:lstStyle>
            <a:lvl1pPr marL="0" indent="0">
              <a:buNone/>
              <a:defRPr/>
            </a:lvl1pPr>
          </a:lstStyle>
          <a:p>
            <a:r>
              <a:rPr lang="nb-NO"/>
              <a:t>Klikk på ikonet for å legge til et bilde</a:t>
            </a:r>
            <a:endParaRPr lang="en-US" dirty="0"/>
          </a:p>
        </p:txBody>
      </p:sp>
      <p:sp>
        <p:nvSpPr>
          <p:cNvPr id="15" name="Picture Placeholder 5">
            <a:extLst>
              <a:ext uri="{FF2B5EF4-FFF2-40B4-BE49-F238E27FC236}">
                <a16:creationId xmlns:a16="http://schemas.microsoft.com/office/drawing/2014/main" id="{B6EAC7CD-E7EC-4411-A360-F6DF2F35464A}"/>
              </a:ext>
            </a:extLst>
          </p:cNvPr>
          <p:cNvSpPr>
            <a:spLocks noGrp="1"/>
          </p:cNvSpPr>
          <p:nvPr>
            <p:ph type="pic" sz="quarter" idx="11"/>
          </p:nvPr>
        </p:nvSpPr>
        <p:spPr>
          <a:xfrm>
            <a:off x="6114464" y="0"/>
            <a:ext cx="6096000" cy="6858000"/>
          </a:xfrm>
          <a:solidFill>
            <a:schemeClr val="bg1">
              <a:lumMod val="65000"/>
            </a:schemeClr>
          </a:solidFill>
        </p:spPr>
        <p:txBody>
          <a:bodyPr/>
          <a:lstStyle>
            <a:lvl1pPr marL="0" indent="0">
              <a:buNone/>
              <a:defRPr/>
            </a:lvl1pPr>
          </a:lstStyle>
          <a:p>
            <a:r>
              <a:rPr lang="nb-NO"/>
              <a:t>Klikk på ikonet for å legge til et bilde</a:t>
            </a:r>
            <a:endParaRPr lang="en-US" dirty="0"/>
          </a:p>
        </p:txBody>
      </p:sp>
      <p:sp>
        <p:nvSpPr>
          <p:cNvPr id="7" name="Text Placeholder 23">
            <a:extLst>
              <a:ext uri="{FF2B5EF4-FFF2-40B4-BE49-F238E27FC236}">
                <a16:creationId xmlns:a16="http://schemas.microsoft.com/office/drawing/2014/main" id="{F67B9016-0FBD-40EB-912A-5494EEAC3F29}"/>
              </a:ext>
            </a:extLst>
          </p:cNvPr>
          <p:cNvSpPr>
            <a:spLocks noGrp="1"/>
          </p:cNvSpPr>
          <p:nvPr>
            <p:ph type="body" sz="quarter" idx="15" hasCustomPrompt="1"/>
          </p:nvPr>
        </p:nvSpPr>
        <p:spPr>
          <a:xfrm>
            <a:off x="561708" y="5699183"/>
            <a:ext cx="860761" cy="51898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nb-NO" dirty="0"/>
              <a:t> </a:t>
            </a:r>
            <a:endParaRPr lang="en-US" dirty="0"/>
          </a:p>
        </p:txBody>
      </p:sp>
      <p:sp>
        <p:nvSpPr>
          <p:cNvPr id="8" name="Text Placeholder 10">
            <a:extLst>
              <a:ext uri="{FF2B5EF4-FFF2-40B4-BE49-F238E27FC236}">
                <a16:creationId xmlns:a16="http://schemas.microsoft.com/office/drawing/2014/main" id="{9F15635A-9440-4B6F-8A0A-73897508577A}"/>
              </a:ext>
            </a:extLst>
          </p:cNvPr>
          <p:cNvSpPr>
            <a:spLocks noGrp="1"/>
          </p:cNvSpPr>
          <p:nvPr>
            <p:ph type="body" sz="quarter" idx="16" hasCustomPrompt="1"/>
          </p:nvPr>
        </p:nvSpPr>
        <p:spPr>
          <a:xfrm>
            <a:off x="517476" y="6287228"/>
            <a:ext cx="919796" cy="302454"/>
          </a:xfrm>
          <a:blipFill>
            <a:blip r:embed="rId4">
              <a:extLst>
                <a:ext uri="{96DAC541-7B7A-43D3-8B79-37D633B846F1}">
                  <asvg:svgBlip xmlns:asvg="http://schemas.microsoft.com/office/drawing/2016/SVG/main" r:embed="rId5"/>
                </a:ext>
              </a:extLst>
            </a:blip>
            <a:stretch>
              <a:fillRect/>
            </a:stretch>
          </a:blipFill>
        </p:spPr>
        <p:txBody>
          <a:bodyPr/>
          <a:lstStyle>
            <a:lvl1pPr marL="0" indent="0">
              <a:buNone/>
              <a:defRPr/>
            </a:lvl1pPr>
          </a:lstStyle>
          <a:p>
            <a:pPr lvl="0"/>
            <a:r>
              <a:rPr lang="nb-NO" dirty="0"/>
              <a:t> </a:t>
            </a:r>
            <a:endParaRPr lang="en-US" dirty="0"/>
          </a:p>
        </p:txBody>
      </p:sp>
      <p:sp>
        <p:nvSpPr>
          <p:cNvPr id="9" name="Rectangle 8">
            <a:hlinkClick r:id="rId6"/>
            <a:extLst>
              <a:ext uri="{FF2B5EF4-FFF2-40B4-BE49-F238E27FC236}">
                <a16:creationId xmlns:a16="http://schemas.microsoft.com/office/drawing/2014/main" id="{94C3DD61-38CE-4295-B8C0-8FA191A193CE}"/>
              </a:ext>
            </a:extLst>
          </p:cNvPr>
          <p:cNvSpPr/>
          <p:nvPr userDrawn="1"/>
        </p:nvSpPr>
        <p:spPr>
          <a:xfrm>
            <a:off x="464688" y="6242217"/>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pic>
        <p:nvPicPr>
          <p:cNvPr id="10" name="logo_hvit" hidden="1">
            <a:extLst>
              <a:ext uri="{FF2B5EF4-FFF2-40B4-BE49-F238E27FC236}">
                <a16:creationId xmlns:a16="http://schemas.microsoft.com/office/drawing/2014/main" id="{FFFA5B02-C7FE-4A4E-A6B1-F5F524E5B87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1708" y="5699183"/>
            <a:ext cx="860761" cy="518981"/>
          </a:xfrm>
          <a:prstGeom prst="rect">
            <a:avLst/>
          </a:prstGeom>
        </p:spPr>
      </p:pic>
      <p:pic>
        <p:nvPicPr>
          <p:cNvPr id="11" name="logo_rod" hidden="1">
            <a:extLst>
              <a:ext uri="{FF2B5EF4-FFF2-40B4-BE49-F238E27FC236}">
                <a16:creationId xmlns:a16="http://schemas.microsoft.com/office/drawing/2014/main" id="{790BDEC9-F178-4415-A4B3-E62DD22A431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61708" y="5699183"/>
            <a:ext cx="860761" cy="518981"/>
          </a:xfrm>
          <a:prstGeom prst="rect">
            <a:avLst/>
          </a:prstGeom>
        </p:spPr>
      </p:pic>
      <p:sp>
        <p:nvSpPr>
          <p:cNvPr id="12" name="LOGOADDIN_Logoliste" hidden="1">
            <a:extLst>
              <a:ext uri="{FF2B5EF4-FFF2-40B4-BE49-F238E27FC236}">
                <a16:creationId xmlns:a16="http://schemas.microsoft.com/office/drawing/2014/main" id="{D80298CB-784B-45BC-96EB-F949C0D8627C}"/>
              </a:ext>
            </a:extLst>
          </p:cNvPr>
          <p:cNvSpPr/>
          <p:nvPr userDrawn="1"/>
        </p:nvSpPr>
        <p:spPr>
          <a:xfrm>
            <a:off x="4656773" y="-660737"/>
            <a:ext cx="1782862" cy="458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logo_rod,logo_hvit</a:t>
            </a:r>
            <a:endParaRPr lang="nb-NO" dirty="0"/>
          </a:p>
        </p:txBody>
      </p:sp>
    </p:spTree>
    <p:extLst>
      <p:ext uri="{BB962C8B-B14F-4D97-AF65-F5344CB8AC3E}">
        <p14:creationId xmlns:p14="http://schemas.microsoft.com/office/powerpoint/2010/main" val="1582816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71C0F9-75C8-4222-A7B8-8BA55F3B22EB}"/>
              </a:ext>
            </a:extLst>
          </p:cNvPr>
          <p:cNvSpPr>
            <a:spLocks noGrp="1"/>
          </p:cNvSpPr>
          <p:nvPr>
            <p:ph type="pic" sz="quarter" idx="10"/>
          </p:nvPr>
        </p:nvSpPr>
        <p:spPr>
          <a:xfrm>
            <a:off x="3448499" y="400097"/>
            <a:ext cx="2647501" cy="3028903"/>
          </a:xfrm>
          <a:solidFill>
            <a:schemeClr val="bg1">
              <a:lumMod val="85000"/>
            </a:schemeClr>
          </a:solidFill>
        </p:spPr>
        <p:txBody>
          <a:bodyPr/>
          <a:lstStyle>
            <a:lvl1pPr marL="0" indent="0">
              <a:buNone/>
              <a:defRPr/>
            </a:lvl1pPr>
          </a:lstStyle>
          <a:p>
            <a:r>
              <a:rPr lang="nb-NO"/>
              <a:t>Klikk på ikonet for å legge til et bilde</a:t>
            </a:r>
            <a:endParaRPr lang="en-US" dirty="0"/>
          </a:p>
        </p:txBody>
      </p:sp>
      <p:sp>
        <p:nvSpPr>
          <p:cNvPr id="15" name="Picture Placeholder 5">
            <a:extLst>
              <a:ext uri="{FF2B5EF4-FFF2-40B4-BE49-F238E27FC236}">
                <a16:creationId xmlns:a16="http://schemas.microsoft.com/office/drawing/2014/main" id="{B6EAC7CD-E7EC-4411-A360-F6DF2F35464A}"/>
              </a:ext>
            </a:extLst>
          </p:cNvPr>
          <p:cNvSpPr>
            <a:spLocks noGrp="1"/>
          </p:cNvSpPr>
          <p:nvPr>
            <p:ph type="pic" sz="quarter" idx="11"/>
          </p:nvPr>
        </p:nvSpPr>
        <p:spPr>
          <a:xfrm>
            <a:off x="6344476" y="400097"/>
            <a:ext cx="4420176" cy="5125043"/>
          </a:xfrm>
          <a:solidFill>
            <a:schemeClr val="bg1">
              <a:lumMod val="65000"/>
            </a:schemeClr>
          </a:solidFill>
        </p:spPr>
        <p:txBody>
          <a:bodyPr/>
          <a:lstStyle>
            <a:lvl1pPr marL="0" indent="0">
              <a:buNone/>
              <a:defRPr/>
            </a:lvl1pPr>
          </a:lstStyle>
          <a:p>
            <a:r>
              <a:rPr lang="nb-NO"/>
              <a:t>Klikk på ikonet for å legge til et bilde</a:t>
            </a:r>
            <a:endParaRPr lang="en-US" dirty="0"/>
          </a:p>
        </p:txBody>
      </p:sp>
      <p:sp>
        <p:nvSpPr>
          <p:cNvPr id="10" name="Picture Placeholder 5">
            <a:extLst>
              <a:ext uri="{FF2B5EF4-FFF2-40B4-BE49-F238E27FC236}">
                <a16:creationId xmlns:a16="http://schemas.microsoft.com/office/drawing/2014/main" id="{2E403B87-4AD6-4A45-9FE5-CF8EFBA3337D}"/>
              </a:ext>
            </a:extLst>
          </p:cNvPr>
          <p:cNvSpPr>
            <a:spLocks noGrp="1"/>
          </p:cNvSpPr>
          <p:nvPr>
            <p:ph type="pic" sz="quarter" idx="17"/>
          </p:nvPr>
        </p:nvSpPr>
        <p:spPr>
          <a:xfrm>
            <a:off x="1886196" y="3629023"/>
            <a:ext cx="4209804" cy="2810622"/>
          </a:xfrm>
          <a:solidFill>
            <a:schemeClr val="bg1">
              <a:lumMod val="85000"/>
            </a:schemeClr>
          </a:solidFill>
        </p:spPr>
        <p:txBody>
          <a:bodyPr/>
          <a:lstStyle>
            <a:lvl1pPr marL="0" indent="0">
              <a:buNone/>
              <a:defRPr/>
            </a:lvl1pPr>
          </a:lstStyle>
          <a:p>
            <a:r>
              <a:rPr lang="nb-NO"/>
              <a:t>Klikk på ikonet for å legge til et bilde</a:t>
            </a:r>
            <a:endParaRPr lang="en-US" dirty="0"/>
          </a:p>
        </p:txBody>
      </p:sp>
      <p:sp>
        <p:nvSpPr>
          <p:cNvPr id="11" name="Rectangle 10">
            <a:hlinkClick r:id="rId2"/>
            <a:extLst>
              <a:ext uri="{FF2B5EF4-FFF2-40B4-BE49-F238E27FC236}">
                <a16:creationId xmlns:a16="http://schemas.microsoft.com/office/drawing/2014/main" id="{9652EB77-C014-4E1A-9B65-7D8BD6189B4D}"/>
              </a:ext>
            </a:extLst>
          </p:cNvPr>
          <p:cNvSpPr/>
          <p:nvPr userDrawn="1"/>
        </p:nvSpPr>
        <p:spPr>
          <a:xfrm>
            <a:off x="464688" y="6242217"/>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Tree>
    <p:extLst>
      <p:ext uri="{BB962C8B-B14F-4D97-AF65-F5344CB8AC3E}">
        <p14:creationId xmlns:p14="http://schemas.microsoft.com/office/powerpoint/2010/main" val="4226828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llage + bildetekst">
    <p:spTree>
      <p:nvGrpSpPr>
        <p:cNvPr id="1" name=""/>
        <p:cNvGrpSpPr/>
        <p:nvPr/>
      </p:nvGrpSpPr>
      <p:grpSpPr>
        <a:xfrm>
          <a:off x="0" y="0"/>
          <a:ext cx="0" cy="0"/>
          <a:chOff x="0" y="0"/>
          <a:chExt cx="0" cy="0"/>
        </a:xfrm>
      </p:grpSpPr>
      <p:sp>
        <p:nvSpPr>
          <p:cNvPr id="15" name="Picture Placeholder 5">
            <a:extLst>
              <a:ext uri="{FF2B5EF4-FFF2-40B4-BE49-F238E27FC236}">
                <a16:creationId xmlns:a16="http://schemas.microsoft.com/office/drawing/2014/main" id="{B6EAC7CD-E7EC-4411-A360-F6DF2F35464A}"/>
              </a:ext>
            </a:extLst>
          </p:cNvPr>
          <p:cNvSpPr>
            <a:spLocks noGrp="1"/>
          </p:cNvSpPr>
          <p:nvPr>
            <p:ph type="pic" sz="quarter" idx="11"/>
          </p:nvPr>
        </p:nvSpPr>
        <p:spPr>
          <a:xfrm>
            <a:off x="0" y="0"/>
            <a:ext cx="5925322" cy="6857900"/>
          </a:xfrm>
          <a:solidFill>
            <a:schemeClr val="bg1">
              <a:lumMod val="65000"/>
            </a:schemeClr>
          </a:solidFill>
        </p:spPr>
        <p:txBody>
          <a:bodyPr/>
          <a:lstStyle>
            <a:lvl1pPr marL="0" indent="0">
              <a:buNone/>
              <a:defRPr/>
            </a:lvl1pPr>
          </a:lstStyle>
          <a:p>
            <a:r>
              <a:rPr lang="nb-NO"/>
              <a:t>Klikk på ikonet for å legge til et bilde</a:t>
            </a:r>
            <a:endParaRPr lang="en-US" dirty="0"/>
          </a:p>
        </p:txBody>
      </p:sp>
      <p:sp>
        <p:nvSpPr>
          <p:cNvPr id="7" name="Text Placeholder 23">
            <a:extLst>
              <a:ext uri="{FF2B5EF4-FFF2-40B4-BE49-F238E27FC236}">
                <a16:creationId xmlns:a16="http://schemas.microsoft.com/office/drawing/2014/main" id="{F67B9016-0FBD-40EB-912A-5494EEAC3F29}"/>
              </a:ext>
            </a:extLst>
          </p:cNvPr>
          <p:cNvSpPr>
            <a:spLocks noGrp="1"/>
          </p:cNvSpPr>
          <p:nvPr>
            <p:ph type="body" sz="quarter" idx="15" hasCustomPrompt="1"/>
          </p:nvPr>
        </p:nvSpPr>
        <p:spPr>
          <a:xfrm>
            <a:off x="561708" y="5699183"/>
            <a:ext cx="860761" cy="51898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nb-NO" dirty="0"/>
              <a:t> </a:t>
            </a:r>
            <a:endParaRPr lang="en-US" dirty="0"/>
          </a:p>
        </p:txBody>
      </p:sp>
      <p:sp>
        <p:nvSpPr>
          <p:cNvPr id="8" name="Text Placeholder 10">
            <a:extLst>
              <a:ext uri="{FF2B5EF4-FFF2-40B4-BE49-F238E27FC236}">
                <a16:creationId xmlns:a16="http://schemas.microsoft.com/office/drawing/2014/main" id="{9F15635A-9440-4B6F-8A0A-73897508577A}"/>
              </a:ext>
            </a:extLst>
          </p:cNvPr>
          <p:cNvSpPr>
            <a:spLocks noGrp="1"/>
          </p:cNvSpPr>
          <p:nvPr>
            <p:ph type="body" sz="quarter" idx="16" hasCustomPrompt="1"/>
          </p:nvPr>
        </p:nvSpPr>
        <p:spPr>
          <a:xfrm>
            <a:off x="517476" y="6287228"/>
            <a:ext cx="919796" cy="302454"/>
          </a:xfrm>
          <a:blipFill>
            <a:blip r:embed="rId4">
              <a:extLst>
                <a:ext uri="{96DAC541-7B7A-43D3-8B79-37D633B846F1}">
                  <asvg:svgBlip xmlns:asvg="http://schemas.microsoft.com/office/drawing/2016/SVG/main" r:embed="rId5"/>
                </a:ext>
              </a:extLst>
            </a:blip>
            <a:stretch>
              <a:fillRect/>
            </a:stretch>
          </a:blipFill>
        </p:spPr>
        <p:txBody>
          <a:bodyPr/>
          <a:lstStyle>
            <a:lvl1pPr marL="0" indent="0">
              <a:buNone/>
              <a:defRPr/>
            </a:lvl1pPr>
          </a:lstStyle>
          <a:p>
            <a:pPr lvl="0"/>
            <a:r>
              <a:rPr lang="nb-NO" dirty="0"/>
              <a:t> </a:t>
            </a:r>
            <a:endParaRPr lang="en-US" dirty="0"/>
          </a:p>
        </p:txBody>
      </p:sp>
      <p:sp>
        <p:nvSpPr>
          <p:cNvPr id="9" name="Rectangle 8">
            <a:hlinkClick r:id="rId6"/>
            <a:extLst>
              <a:ext uri="{FF2B5EF4-FFF2-40B4-BE49-F238E27FC236}">
                <a16:creationId xmlns:a16="http://schemas.microsoft.com/office/drawing/2014/main" id="{94C3DD61-38CE-4295-B8C0-8FA191A193CE}"/>
              </a:ext>
            </a:extLst>
          </p:cNvPr>
          <p:cNvSpPr/>
          <p:nvPr userDrawn="1"/>
        </p:nvSpPr>
        <p:spPr>
          <a:xfrm>
            <a:off x="464688" y="6242217"/>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Picture Placeholder 5">
            <a:extLst>
              <a:ext uri="{FF2B5EF4-FFF2-40B4-BE49-F238E27FC236}">
                <a16:creationId xmlns:a16="http://schemas.microsoft.com/office/drawing/2014/main" id="{2E403B87-4AD6-4A45-9FE5-CF8EFBA3337D}"/>
              </a:ext>
            </a:extLst>
          </p:cNvPr>
          <p:cNvSpPr>
            <a:spLocks noGrp="1"/>
          </p:cNvSpPr>
          <p:nvPr>
            <p:ph type="pic" sz="quarter" idx="17"/>
          </p:nvPr>
        </p:nvSpPr>
        <p:spPr>
          <a:xfrm>
            <a:off x="7716255" y="3476606"/>
            <a:ext cx="4190752" cy="2810622"/>
          </a:xfrm>
          <a:solidFill>
            <a:schemeClr val="bg1">
              <a:lumMod val="85000"/>
            </a:schemeClr>
          </a:solidFill>
        </p:spPr>
        <p:txBody>
          <a:bodyPr/>
          <a:lstStyle>
            <a:lvl1pPr marL="0" indent="0">
              <a:buNone/>
              <a:defRPr/>
            </a:lvl1pPr>
          </a:lstStyle>
          <a:p>
            <a:r>
              <a:rPr lang="nb-NO"/>
              <a:t>Klikk på ikonet for å legge til et bilde</a:t>
            </a:r>
            <a:endParaRPr lang="en-US" dirty="0"/>
          </a:p>
        </p:txBody>
      </p:sp>
      <p:sp>
        <p:nvSpPr>
          <p:cNvPr id="6" name="Picture Placeholder 5">
            <a:extLst>
              <a:ext uri="{FF2B5EF4-FFF2-40B4-BE49-F238E27FC236}">
                <a16:creationId xmlns:a16="http://schemas.microsoft.com/office/drawing/2014/main" id="{8A71C0F9-75C8-4222-A7B8-8BA55F3B22EB}"/>
              </a:ext>
            </a:extLst>
          </p:cNvPr>
          <p:cNvSpPr>
            <a:spLocks noGrp="1"/>
          </p:cNvSpPr>
          <p:nvPr>
            <p:ph type="pic" sz="quarter" idx="10"/>
          </p:nvPr>
        </p:nvSpPr>
        <p:spPr>
          <a:xfrm>
            <a:off x="6782683" y="495357"/>
            <a:ext cx="2667347" cy="3962859"/>
          </a:xfrm>
          <a:solidFill>
            <a:schemeClr val="bg1">
              <a:lumMod val="65000"/>
            </a:schemeClr>
          </a:solidFill>
        </p:spPr>
        <p:txBody>
          <a:bodyPr/>
          <a:lstStyle>
            <a:lvl1pPr marL="0" indent="0">
              <a:buNone/>
              <a:defRPr/>
            </a:lvl1pPr>
          </a:lstStyle>
          <a:p>
            <a:r>
              <a:rPr lang="nb-NO"/>
              <a:t>Klikk på ikonet for å legge til et bilde</a:t>
            </a:r>
            <a:endParaRPr lang="en-US" dirty="0"/>
          </a:p>
        </p:txBody>
      </p:sp>
      <p:sp>
        <p:nvSpPr>
          <p:cNvPr id="5" name="Text Placeholder 4">
            <a:extLst>
              <a:ext uri="{FF2B5EF4-FFF2-40B4-BE49-F238E27FC236}">
                <a16:creationId xmlns:a16="http://schemas.microsoft.com/office/drawing/2014/main" id="{7FC68F79-16D2-430B-9A2F-287687249E7F}"/>
              </a:ext>
            </a:extLst>
          </p:cNvPr>
          <p:cNvSpPr>
            <a:spLocks noGrp="1"/>
          </p:cNvSpPr>
          <p:nvPr>
            <p:ph type="body" sz="quarter" idx="18"/>
          </p:nvPr>
        </p:nvSpPr>
        <p:spPr>
          <a:xfrm>
            <a:off x="9726457" y="2295790"/>
            <a:ext cx="2180549" cy="1085603"/>
          </a:xfrm>
        </p:spPr>
        <p:txBody>
          <a:bodyPr/>
          <a:lstStyle>
            <a:lvl1pPr marL="0" indent="0">
              <a:buNone/>
              <a:defRPr sz="1500"/>
            </a:lvl1pPr>
          </a:lstStyle>
          <a:p>
            <a:pPr lvl="0"/>
            <a:r>
              <a:rPr lang="nb-NO"/>
              <a:t>Klikk for å redigere tekststiler i malen</a:t>
            </a:r>
          </a:p>
        </p:txBody>
      </p:sp>
      <p:pic>
        <p:nvPicPr>
          <p:cNvPr id="11" name="logo_hvit" hidden="1">
            <a:extLst>
              <a:ext uri="{FF2B5EF4-FFF2-40B4-BE49-F238E27FC236}">
                <a16:creationId xmlns:a16="http://schemas.microsoft.com/office/drawing/2014/main" id="{6F852E2A-179F-4665-A93A-AE5BC110B1F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1708" y="5699183"/>
            <a:ext cx="860761" cy="518981"/>
          </a:xfrm>
          <a:prstGeom prst="rect">
            <a:avLst/>
          </a:prstGeom>
        </p:spPr>
      </p:pic>
      <p:pic>
        <p:nvPicPr>
          <p:cNvPr id="12" name="logo_rod" hidden="1">
            <a:extLst>
              <a:ext uri="{FF2B5EF4-FFF2-40B4-BE49-F238E27FC236}">
                <a16:creationId xmlns:a16="http://schemas.microsoft.com/office/drawing/2014/main" id="{232E4417-11CD-4CDD-AE90-21DFB898BD9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61708" y="5699183"/>
            <a:ext cx="860761" cy="518981"/>
          </a:xfrm>
          <a:prstGeom prst="rect">
            <a:avLst/>
          </a:prstGeom>
        </p:spPr>
      </p:pic>
      <p:sp>
        <p:nvSpPr>
          <p:cNvPr id="13" name="LOGOADDIN_Logoliste" hidden="1">
            <a:extLst>
              <a:ext uri="{FF2B5EF4-FFF2-40B4-BE49-F238E27FC236}">
                <a16:creationId xmlns:a16="http://schemas.microsoft.com/office/drawing/2014/main" id="{261D3278-0526-44E5-B259-D90F856DC7D7}"/>
              </a:ext>
            </a:extLst>
          </p:cNvPr>
          <p:cNvSpPr/>
          <p:nvPr userDrawn="1"/>
        </p:nvSpPr>
        <p:spPr>
          <a:xfrm>
            <a:off x="4656773" y="-660737"/>
            <a:ext cx="1782862" cy="458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logo_rod,logo_hvit</a:t>
            </a:r>
            <a:endParaRPr lang="nb-NO" dirty="0"/>
          </a:p>
        </p:txBody>
      </p:sp>
    </p:spTree>
    <p:extLst>
      <p:ext uri="{BB962C8B-B14F-4D97-AF65-F5344CB8AC3E}">
        <p14:creationId xmlns:p14="http://schemas.microsoft.com/office/powerpoint/2010/main" val="3005996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koner samlet">
    <p:spTree>
      <p:nvGrpSpPr>
        <p:cNvPr id="1" name=""/>
        <p:cNvGrpSpPr/>
        <p:nvPr/>
      </p:nvGrpSpPr>
      <p:grpSpPr>
        <a:xfrm>
          <a:off x="0" y="0"/>
          <a:ext cx="0" cy="0"/>
          <a:chOff x="0" y="0"/>
          <a:chExt cx="0" cy="0"/>
        </a:xfrm>
      </p:grpSpPr>
      <p:sp>
        <p:nvSpPr>
          <p:cNvPr id="12" name="Rectangle 11">
            <a:hlinkClick r:id="rId2"/>
            <a:extLst>
              <a:ext uri="{FF2B5EF4-FFF2-40B4-BE49-F238E27FC236}">
                <a16:creationId xmlns:a16="http://schemas.microsoft.com/office/drawing/2014/main" id="{20C755B0-E036-4E03-81C6-23BA6955647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pic>
        <p:nvPicPr>
          <p:cNvPr id="7" name="Graphic 6">
            <a:extLst>
              <a:ext uri="{FF2B5EF4-FFF2-40B4-BE49-F238E27FC236}">
                <a16:creationId xmlns:a16="http://schemas.microsoft.com/office/drawing/2014/main" id="{4E35ECDC-95AB-484E-A5E5-84F5F5AB4EBE}"/>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1299" t="35243" r="43597" b="37500"/>
          <a:stretch/>
        </p:blipFill>
        <p:spPr>
          <a:xfrm>
            <a:off x="3242732" y="2075418"/>
            <a:ext cx="1041698" cy="1879818"/>
          </a:xfrm>
          <a:prstGeom prst="rect">
            <a:avLst/>
          </a:prstGeom>
        </p:spPr>
      </p:pic>
      <p:pic>
        <p:nvPicPr>
          <p:cNvPr id="14" name="Graphic 13">
            <a:extLst>
              <a:ext uri="{FF2B5EF4-FFF2-40B4-BE49-F238E27FC236}">
                <a16:creationId xmlns:a16="http://schemas.microsoft.com/office/drawing/2014/main" id="{926519D3-0708-492E-926B-00C33443BC9C}"/>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6431" t="33941" r="35190" b="34302"/>
          <a:stretch/>
        </p:blipFill>
        <p:spPr>
          <a:xfrm>
            <a:off x="6647993" y="1923305"/>
            <a:ext cx="1973864" cy="2208816"/>
          </a:xfrm>
          <a:prstGeom prst="rect">
            <a:avLst/>
          </a:prstGeom>
        </p:spPr>
      </p:pic>
      <p:pic>
        <p:nvPicPr>
          <p:cNvPr id="11" name="Graphic 10">
            <a:extLst>
              <a:ext uri="{FF2B5EF4-FFF2-40B4-BE49-F238E27FC236}">
                <a16:creationId xmlns:a16="http://schemas.microsoft.com/office/drawing/2014/main" id="{1E1194C2-822D-4970-B32F-2390717079CD}"/>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526" t="41059" r="43637" b="41374"/>
          <a:stretch/>
        </p:blipFill>
        <p:spPr>
          <a:xfrm>
            <a:off x="9008321" y="2577094"/>
            <a:ext cx="864675" cy="1183221"/>
          </a:xfrm>
          <a:prstGeom prst="rect">
            <a:avLst/>
          </a:prstGeom>
        </p:spPr>
      </p:pic>
      <p:pic>
        <p:nvPicPr>
          <p:cNvPr id="9" name="Graphic 8">
            <a:extLst>
              <a:ext uri="{FF2B5EF4-FFF2-40B4-BE49-F238E27FC236}">
                <a16:creationId xmlns:a16="http://schemas.microsoft.com/office/drawing/2014/main" id="{37039300-F12A-4221-9906-A7B3455AEAFA}"/>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8043" t="36458" r="37999" b="38021"/>
          <a:stretch/>
        </p:blipFill>
        <p:spPr>
          <a:xfrm>
            <a:off x="4776801" y="2186906"/>
            <a:ext cx="1666379" cy="1775030"/>
          </a:xfrm>
          <a:prstGeom prst="rect">
            <a:avLst/>
          </a:prstGeom>
        </p:spPr>
      </p:pic>
      <p:sp>
        <p:nvSpPr>
          <p:cNvPr id="16" name="TextBox 15">
            <a:extLst>
              <a:ext uri="{FF2B5EF4-FFF2-40B4-BE49-F238E27FC236}">
                <a16:creationId xmlns:a16="http://schemas.microsoft.com/office/drawing/2014/main" id="{CADFD44C-E90A-498A-B063-CAE35D3DD1D3}"/>
              </a:ext>
            </a:extLst>
          </p:cNvPr>
          <p:cNvSpPr txBox="1"/>
          <p:nvPr userDrawn="1"/>
        </p:nvSpPr>
        <p:spPr>
          <a:xfrm>
            <a:off x="3242732" y="3807801"/>
            <a:ext cx="1298109" cy="230832"/>
          </a:xfrm>
          <a:prstGeom prst="rect">
            <a:avLst/>
          </a:prstGeom>
          <a:noFill/>
        </p:spPr>
        <p:txBody>
          <a:bodyPr wrap="square" rtlCol="0">
            <a:spAutoFit/>
          </a:bodyPr>
          <a:lstStyle/>
          <a:p>
            <a:r>
              <a:rPr lang="nb-NO" sz="900" b="1" dirty="0"/>
              <a:t>Barnevernspedagog</a:t>
            </a:r>
            <a:endParaRPr lang="en-US" sz="900" b="1" dirty="0"/>
          </a:p>
        </p:txBody>
      </p:sp>
      <p:sp>
        <p:nvSpPr>
          <p:cNvPr id="18" name="TextBox 17">
            <a:extLst>
              <a:ext uri="{FF2B5EF4-FFF2-40B4-BE49-F238E27FC236}">
                <a16:creationId xmlns:a16="http://schemas.microsoft.com/office/drawing/2014/main" id="{39EC2DAF-3774-48BA-8427-8FFF90E3047D}"/>
              </a:ext>
            </a:extLst>
          </p:cNvPr>
          <p:cNvSpPr txBox="1"/>
          <p:nvPr userDrawn="1"/>
        </p:nvSpPr>
        <p:spPr>
          <a:xfrm>
            <a:off x="5278524" y="3817327"/>
            <a:ext cx="981769" cy="230832"/>
          </a:xfrm>
          <a:prstGeom prst="rect">
            <a:avLst/>
          </a:prstGeom>
          <a:noFill/>
        </p:spPr>
        <p:txBody>
          <a:bodyPr wrap="square" rtlCol="0">
            <a:spAutoFit/>
          </a:bodyPr>
          <a:lstStyle/>
          <a:p>
            <a:r>
              <a:rPr lang="nb-NO" sz="900" b="1" dirty="0"/>
              <a:t>Sosionom</a:t>
            </a:r>
            <a:endParaRPr lang="en-US" sz="900" b="1" dirty="0"/>
          </a:p>
        </p:txBody>
      </p:sp>
      <p:sp>
        <p:nvSpPr>
          <p:cNvPr id="17" name="TextBox 16">
            <a:extLst>
              <a:ext uri="{FF2B5EF4-FFF2-40B4-BE49-F238E27FC236}">
                <a16:creationId xmlns:a16="http://schemas.microsoft.com/office/drawing/2014/main" id="{0D42C772-23EA-4BE5-AFD0-49F11D9888AC}"/>
              </a:ext>
            </a:extLst>
          </p:cNvPr>
          <p:cNvSpPr txBox="1"/>
          <p:nvPr userDrawn="1"/>
        </p:nvSpPr>
        <p:spPr>
          <a:xfrm>
            <a:off x="7315552" y="3819709"/>
            <a:ext cx="981769" cy="230832"/>
          </a:xfrm>
          <a:prstGeom prst="rect">
            <a:avLst/>
          </a:prstGeom>
          <a:noFill/>
        </p:spPr>
        <p:txBody>
          <a:bodyPr wrap="square" rtlCol="0">
            <a:spAutoFit/>
          </a:bodyPr>
          <a:lstStyle/>
          <a:p>
            <a:r>
              <a:rPr lang="nb-NO" sz="900" b="1" dirty="0"/>
              <a:t>Vernepleier</a:t>
            </a:r>
            <a:endParaRPr lang="en-US" sz="900" b="1" dirty="0"/>
          </a:p>
        </p:txBody>
      </p:sp>
      <p:sp>
        <p:nvSpPr>
          <p:cNvPr id="19" name="TextBox 18">
            <a:extLst>
              <a:ext uri="{FF2B5EF4-FFF2-40B4-BE49-F238E27FC236}">
                <a16:creationId xmlns:a16="http://schemas.microsoft.com/office/drawing/2014/main" id="{DC902794-BC5C-46E2-9EB2-948B290F5970}"/>
              </a:ext>
            </a:extLst>
          </p:cNvPr>
          <p:cNvSpPr txBox="1"/>
          <p:nvPr userDrawn="1"/>
        </p:nvSpPr>
        <p:spPr>
          <a:xfrm>
            <a:off x="9054055" y="3830029"/>
            <a:ext cx="1313263" cy="230832"/>
          </a:xfrm>
          <a:prstGeom prst="rect">
            <a:avLst/>
          </a:prstGeom>
          <a:noFill/>
        </p:spPr>
        <p:txBody>
          <a:bodyPr wrap="square" rtlCol="0">
            <a:spAutoFit/>
          </a:bodyPr>
          <a:lstStyle/>
          <a:p>
            <a:r>
              <a:rPr lang="nb-NO" sz="900" b="1" dirty="0"/>
              <a:t>Velferdsviter</a:t>
            </a:r>
            <a:endParaRPr lang="en-US" sz="900" b="1" dirty="0"/>
          </a:p>
        </p:txBody>
      </p:sp>
    </p:spTree>
    <p:extLst>
      <p:ext uri="{BB962C8B-B14F-4D97-AF65-F5344CB8AC3E}">
        <p14:creationId xmlns:p14="http://schemas.microsoft.com/office/powerpoint/2010/main" val="185536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rnevernspedagog">
    <p:spTree>
      <p:nvGrpSpPr>
        <p:cNvPr id="1" name=""/>
        <p:cNvGrpSpPr/>
        <p:nvPr/>
      </p:nvGrpSpPr>
      <p:grpSpPr>
        <a:xfrm>
          <a:off x="0" y="0"/>
          <a:ext cx="0" cy="0"/>
          <a:chOff x="0" y="0"/>
          <a:chExt cx="0" cy="0"/>
        </a:xfrm>
      </p:grpSpPr>
      <p:sp>
        <p:nvSpPr>
          <p:cNvPr id="2" name="Title 1"/>
          <p:cNvSpPr>
            <a:spLocks noGrp="1"/>
          </p:cNvSpPr>
          <p:nvPr>
            <p:ph type="title"/>
          </p:nvPr>
        </p:nvSpPr>
        <p:spPr>
          <a:xfrm>
            <a:off x="2203628" y="442502"/>
            <a:ext cx="4566763" cy="1976514"/>
          </a:xfrm>
        </p:spPr>
        <p:txBody>
          <a:bodyPr anchor="t"/>
          <a:lstStyle>
            <a:lvl1pPr>
              <a:lnSpc>
                <a:spcPct val="100000"/>
              </a:lnSpc>
              <a:defRPr sz="4101"/>
            </a:lvl1pPr>
          </a:lstStyle>
          <a:p>
            <a:r>
              <a:rPr lang="nb-NO"/>
              <a:t>Klikk for å redigere tittelstil</a:t>
            </a:r>
            <a:endParaRPr lang="en-US" dirty="0"/>
          </a:p>
        </p:txBody>
      </p:sp>
      <p:sp>
        <p:nvSpPr>
          <p:cNvPr id="10" name="Text Placeholder 9">
            <a:extLst>
              <a:ext uri="{FF2B5EF4-FFF2-40B4-BE49-F238E27FC236}">
                <a16:creationId xmlns:a16="http://schemas.microsoft.com/office/drawing/2014/main" id="{33B64ACD-AC73-4B77-BFC1-AF99776B9894}"/>
              </a:ext>
            </a:extLst>
          </p:cNvPr>
          <p:cNvSpPr>
            <a:spLocks noGrp="1"/>
          </p:cNvSpPr>
          <p:nvPr>
            <p:ph type="body" sz="quarter" idx="10"/>
          </p:nvPr>
        </p:nvSpPr>
        <p:spPr>
          <a:xfrm>
            <a:off x="2203628" y="2648513"/>
            <a:ext cx="4566763" cy="382076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11" name="Graphic 10">
            <a:extLst>
              <a:ext uri="{FF2B5EF4-FFF2-40B4-BE49-F238E27FC236}">
                <a16:creationId xmlns:a16="http://schemas.microsoft.com/office/drawing/2014/main" id="{CA3B06DB-BE20-4308-A1A7-DCA7BA07DC7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299" t="35243" r="43597" b="37500"/>
          <a:stretch/>
        </p:blipFill>
        <p:spPr>
          <a:xfrm>
            <a:off x="7400318" y="-118002"/>
            <a:ext cx="3382156" cy="6103342"/>
          </a:xfrm>
          <a:prstGeom prst="rect">
            <a:avLst/>
          </a:prstGeom>
        </p:spPr>
      </p:pic>
    </p:spTree>
    <p:extLst>
      <p:ext uri="{BB962C8B-B14F-4D97-AF65-F5344CB8AC3E}">
        <p14:creationId xmlns:p14="http://schemas.microsoft.com/office/powerpoint/2010/main" val="2908787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osionom">
    <p:spTree>
      <p:nvGrpSpPr>
        <p:cNvPr id="1" name=""/>
        <p:cNvGrpSpPr/>
        <p:nvPr/>
      </p:nvGrpSpPr>
      <p:grpSpPr>
        <a:xfrm>
          <a:off x="0" y="0"/>
          <a:ext cx="0" cy="0"/>
          <a:chOff x="0" y="0"/>
          <a:chExt cx="0" cy="0"/>
        </a:xfrm>
      </p:grpSpPr>
      <p:sp>
        <p:nvSpPr>
          <p:cNvPr id="2" name="Title 1"/>
          <p:cNvSpPr>
            <a:spLocks noGrp="1"/>
          </p:cNvSpPr>
          <p:nvPr>
            <p:ph type="title"/>
          </p:nvPr>
        </p:nvSpPr>
        <p:spPr>
          <a:xfrm>
            <a:off x="2203628" y="442502"/>
            <a:ext cx="4566763" cy="1976514"/>
          </a:xfrm>
        </p:spPr>
        <p:txBody>
          <a:bodyPr anchor="t"/>
          <a:lstStyle>
            <a:lvl1pPr>
              <a:lnSpc>
                <a:spcPct val="100000"/>
              </a:lnSpc>
              <a:defRPr sz="4101"/>
            </a:lvl1pPr>
          </a:lstStyle>
          <a:p>
            <a:r>
              <a:rPr lang="nb-NO"/>
              <a:t>Klikk for å redigere tittelstil</a:t>
            </a:r>
            <a:endParaRPr lang="en-US" dirty="0"/>
          </a:p>
        </p:txBody>
      </p:sp>
      <p:sp>
        <p:nvSpPr>
          <p:cNvPr id="10" name="Text Placeholder 9">
            <a:extLst>
              <a:ext uri="{FF2B5EF4-FFF2-40B4-BE49-F238E27FC236}">
                <a16:creationId xmlns:a16="http://schemas.microsoft.com/office/drawing/2014/main" id="{33B64ACD-AC73-4B77-BFC1-AF99776B9894}"/>
              </a:ext>
            </a:extLst>
          </p:cNvPr>
          <p:cNvSpPr>
            <a:spLocks noGrp="1"/>
          </p:cNvSpPr>
          <p:nvPr>
            <p:ph type="body" sz="quarter" idx="10"/>
          </p:nvPr>
        </p:nvSpPr>
        <p:spPr>
          <a:xfrm>
            <a:off x="2203628" y="2648513"/>
            <a:ext cx="4566763" cy="382076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8" name="Graphic 7">
            <a:extLst>
              <a:ext uri="{FF2B5EF4-FFF2-40B4-BE49-F238E27FC236}">
                <a16:creationId xmlns:a16="http://schemas.microsoft.com/office/drawing/2014/main" id="{8820ABC1-8191-4718-B846-AC09DA8F184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043" t="36458" r="37999" b="38021"/>
          <a:stretch/>
        </p:blipFill>
        <p:spPr>
          <a:xfrm>
            <a:off x="6890865" y="44251"/>
            <a:ext cx="5372723" cy="5723036"/>
          </a:xfrm>
          <a:prstGeom prst="rect">
            <a:avLst/>
          </a:prstGeom>
        </p:spPr>
      </p:pic>
    </p:spTree>
    <p:extLst>
      <p:ext uri="{BB962C8B-B14F-4D97-AF65-F5344CB8AC3E}">
        <p14:creationId xmlns:p14="http://schemas.microsoft.com/office/powerpoint/2010/main" val="3121612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nepleier">
    <p:spTree>
      <p:nvGrpSpPr>
        <p:cNvPr id="1" name=""/>
        <p:cNvGrpSpPr/>
        <p:nvPr/>
      </p:nvGrpSpPr>
      <p:grpSpPr>
        <a:xfrm>
          <a:off x="0" y="0"/>
          <a:ext cx="0" cy="0"/>
          <a:chOff x="0" y="0"/>
          <a:chExt cx="0" cy="0"/>
        </a:xfrm>
      </p:grpSpPr>
      <p:sp>
        <p:nvSpPr>
          <p:cNvPr id="2" name="Title 1"/>
          <p:cNvSpPr>
            <a:spLocks noGrp="1"/>
          </p:cNvSpPr>
          <p:nvPr>
            <p:ph type="title"/>
          </p:nvPr>
        </p:nvSpPr>
        <p:spPr>
          <a:xfrm>
            <a:off x="2203628" y="442502"/>
            <a:ext cx="4566763" cy="1976514"/>
          </a:xfrm>
        </p:spPr>
        <p:txBody>
          <a:bodyPr anchor="t"/>
          <a:lstStyle>
            <a:lvl1pPr>
              <a:lnSpc>
                <a:spcPct val="100000"/>
              </a:lnSpc>
              <a:defRPr sz="4101"/>
            </a:lvl1pPr>
          </a:lstStyle>
          <a:p>
            <a:r>
              <a:rPr lang="nb-NO"/>
              <a:t>Klikk for å redigere tittelstil</a:t>
            </a:r>
            <a:endParaRPr lang="en-US" dirty="0"/>
          </a:p>
        </p:txBody>
      </p:sp>
      <p:sp>
        <p:nvSpPr>
          <p:cNvPr id="10" name="Text Placeholder 9">
            <a:extLst>
              <a:ext uri="{FF2B5EF4-FFF2-40B4-BE49-F238E27FC236}">
                <a16:creationId xmlns:a16="http://schemas.microsoft.com/office/drawing/2014/main" id="{33B64ACD-AC73-4B77-BFC1-AF99776B9894}"/>
              </a:ext>
            </a:extLst>
          </p:cNvPr>
          <p:cNvSpPr>
            <a:spLocks noGrp="1"/>
          </p:cNvSpPr>
          <p:nvPr>
            <p:ph type="body" sz="quarter" idx="10"/>
          </p:nvPr>
        </p:nvSpPr>
        <p:spPr>
          <a:xfrm>
            <a:off x="2203628" y="2648513"/>
            <a:ext cx="4566763" cy="382076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pic>
        <p:nvPicPr>
          <p:cNvPr id="7" name="Graphic 6">
            <a:extLst>
              <a:ext uri="{FF2B5EF4-FFF2-40B4-BE49-F238E27FC236}">
                <a16:creationId xmlns:a16="http://schemas.microsoft.com/office/drawing/2014/main" id="{CFCC9E4E-4CF6-40A1-A048-3956C4C102A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31" t="33941" r="35190" b="34302"/>
          <a:stretch/>
        </p:blipFill>
        <p:spPr>
          <a:xfrm>
            <a:off x="6310510" y="-413795"/>
            <a:ext cx="6419006" cy="7183073"/>
          </a:xfrm>
          <a:prstGeom prst="rect">
            <a:avLst/>
          </a:prstGeom>
        </p:spPr>
      </p:pic>
    </p:spTree>
    <p:extLst>
      <p:ext uri="{BB962C8B-B14F-4D97-AF65-F5344CB8AC3E}">
        <p14:creationId xmlns:p14="http://schemas.microsoft.com/office/powerpoint/2010/main" val="36460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Bilde">
    <p:bg>
      <p:bgPr>
        <a:solidFill>
          <a:schemeClr val="lt2"/>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B0C2A2C-E5B6-49DE-9BE7-9877875DB0BD}"/>
              </a:ext>
            </a:extLst>
          </p:cNvPr>
          <p:cNvSpPr>
            <a:spLocks noGrp="1"/>
          </p:cNvSpPr>
          <p:nvPr>
            <p:ph type="pic" sz="quarter" idx="14" hasCustomPrompt="1"/>
          </p:nvPr>
        </p:nvSpPr>
        <p:spPr>
          <a:xfrm>
            <a:off x="1" y="0"/>
            <a:ext cx="12191999" cy="6858000"/>
          </a:xfrm>
          <a:solidFill>
            <a:schemeClr val="bg1">
              <a:lumMod val="75000"/>
            </a:schemeClr>
          </a:solidFill>
        </p:spPr>
        <p:txBody>
          <a:bodyPr/>
          <a:lstStyle>
            <a:lvl1pPr marL="0" indent="0">
              <a:buNone/>
              <a:defRPr/>
            </a:lvl1pPr>
          </a:lstStyle>
          <a:p>
            <a:r>
              <a:rPr lang="nb-NO" dirty="0"/>
              <a:t>Klikk i menyen øverst - &gt; Sett inn - &gt; Bilder for å </a:t>
            </a:r>
            <a:br>
              <a:rPr lang="nb-NO" dirty="0"/>
            </a:br>
            <a:r>
              <a:rPr lang="nb-NO" dirty="0"/>
              <a:t>skifte eller sette inn bilde</a:t>
            </a:r>
            <a:endParaRPr lang="en-US" dirty="0"/>
          </a:p>
        </p:txBody>
      </p:sp>
      <p:sp>
        <p:nvSpPr>
          <p:cNvPr id="2" name="Title 1"/>
          <p:cNvSpPr>
            <a:spLocks noGrp="1"/>
          </p:cNvSpPr>
          <p:nvPr>
            <p:ph type="ctrTitle"/>
          </p:nvPr>
        </p:nvSpPr>
        <p:spPr>
          <a:xfrm>
            <a:off x="3707777" y="1733655"/>
            <a:ext cx="5418362" cy="2109698"/>
          </a:xfrm>
        </p:spPr>
        <p:txBody>
          <a:bodyPr anchor="b"/>
          <a:lstStyle>
            <a:lvl1pPr algn="l">
              <a:lnSpc>
                <a:spcPct val="100000"/>
              </a:lnSpc>
              <a:defRPr sz="4101">
                <a:solidFill>
                  <a:schemeClr val="bg1"/>
                </a:solidFill>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4656773" y="4306070"/>
            <a:ext cx="4447592" cy="1549307"/>
          </a:xfrm>
        </p:spPr>
        <p:txBody>
          <a:bodyPr/>
          <a:lstStyle>
            <a:lvl1pPr marL="0" indent="0" algn="l">
              <a:spcBef>
                <a:spcPts val="0"/>
              </a:spcBef>
              <a:buNone/>
              <a:defRPr sz="1250" b="0">
                <a:solidFill>
                  <a:schemeClr val="bg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err="1"/>
              <a:t>Undertittel</a:t>
            </a:r>
            <a:endParaRPr lang="en-US" dirty="0"/>
          </a:p>
          <a:p>
            <a:r>
              <a:rPr lang="en-US" dirty="0"/>
              <a:t>dd/mm/</a:t>
            </a:r>
            <a:r>
              <a:rPr lang="en-US" dirty="0" err="1"/>
              <a:t>åååå</a:t>
            </a:r>
            <a:endParaRPr lang="en-US" dirty="0"/>
          </a:p>
          <a:p>
            <a:endParaRPr lang="en-US" dirty="0"/>
          </a:p>
        </p:txBody>
      </p:sp>
      <p:sp>
        <p:nvSpPr>
          <p:cNvPr id="5" name="Text Placeholder 4">
            <a:extLst>
              <a:ext uri="{FF2B5EF4-FFF2-40B4-BE49-F238E27FC236}">
                <a16:creationId xmlns:a16="http://schemas.microsoft.com/office/drawing/2014/main" id="{0C1C3E8D-5269-45D8-82B2-392EBFA7CA4D}"/>
              </a:ext>
            </a:extLst>
          </p:cNvPr>
          <p:cNvSpPr>
            <a:spLocks noGrp="1"/>
          </p:cNvSpPr>
          <p:nvPr>
            <p:ph type="body" sz="quarter" idx="10" hasCustomPrompt="1"/>
          </p:nvPr>
        </p:nvSpPr>
        <p:spPr>
          <a:xfrm>
            <a:off x="5304531" y="0"/>
            <a:ext cx="3753563" cy="1733655"/>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US" dirty="0"/>
          </a:p>
        </p:txBody>
      </p:sp>
      <p:sp>
        <p:nvSpPr>
          <p:cNvPr id="7" name="Text Placeholder 6">
            <a:extLst>
              <a:ext uri="{FF2B5EF4-FFF2-40B4-BE49-F238E27FC236}">
                <a16:creationId xmlns:a16="http://schemas.microsoft.com/office/drawing/2014/main" id="{43BB17E0-AE90-4E41-9CE9-831568195EF2}"/>
              </a:ext>
            </a:extLst>
          </p:cNvPr>
          <p:cNvSpPr>
            <a:spLocks noGrp="1"/>
          </p:cNvSpPr>
          <p:nvPr>
            <p:ph type="body" sz="quarter" idx="11" hasCustomPrompt="1"/>
          </p:nvPr>
        </p:nvSpPr>
        <p:spPr>
          <a:xfrm>
            <a:off x="11276770" y="2579039"/>
            <a:ext cx="915230" cy="574101"/>
          </a:xfrm>
          <a:blipFill>
            <a:blip r:embed="rId4">
              <a:extLst>
                <a:ext uri="{96DAC541-7B7A-43D3-8B79-37D633B846F1}">
                  <asvg:svgBlip xmlns:asvg="http://schemas.microsoft.com/office/drawing/2016/SVG/main" r:embed="rId5"/>
                </a:ext>
              </a:extLst>
            </a:blip>
            <a:stretch>
              <a:fillRect/>
            </a:stretch>
          </a:blipFill>
        </p:spPr>
        <p:txBody>
          <a:bodyPr/>
          <a:lstStyle>
            <a:lvl1pPr marL="0" indent="0">
              <a:buNone/>
              <a:defRPr/>
            </a:lvl1pPr>
          </a:lstStyle>
          <a:p>
            <a:pPr lvl="0"/>
            <a:r>
              <a:rPr lang="nb-NO" dirty="0"/>
              <a:t> </a:t>
            </a:r>
            <a:endParaRPr lang="en-US" dirty="0"/>
          </a:p>
        </p:txBody>
      </p:sp>
      <p:sp>
        <p:nvSpPr>
          <p:cNvPr id="15" name="Text Placeholder 6">
            <a:extLst>
              <a:ext uri="{FF2B5EF4-FFF2-40B4-BE49-F238E27FC236}">
                <a16:creationId xmlns:a16="http://schemas.microsoft.com/office/drawing/2014/main" id="{496DFDB6-14B3-4C9E-802C-FB9DC5308528}"/>
              </a:ext>
            </a:extLst>
          </p:cNvPr>
          <p:cNvSpPr>
            <a:spLocks noGrp="1"/>
          </p:cNvSpPr>
          <p:nvPr>
            <p:ph type="body" sz="quarter" idx="12" hasCustomPrompt="1"/>
          </p:nvPr>
        </p:nvSpPr>
        <p:spPr>
          <a:xfrm>
            <a:off x="11236281" y="4338985"/>
            <a:ext cx="955718" cy="581247"/>
          </a:xfrm>
          <a:blipFill>
            <a:blip r:embed="rId4">
              <a:extLst>
                <a:ext uri="{96DAC541-7B7A-43D3-8B79-37D633B846F1}">
                  <asvg:svgBlip xmlns:asvg="http://schemas.microsoft.com/office/drawing/2016/SVG/main" r:embed="rId5"/>
                </a:ext>
              </a:extLst>
            </a:blip>
            <a:stretch>
              <a:fillRect/>
            </a:stretch>
          </a:blipFill>
        </p:spPr>
        <p:txBody>
          <a:bodyPr/>
          <a:lstStyle>
            <a:lvl1pPr marL="0" indent="0">
              <a:buNone/>
              <a:defRPr/>
            </a:lvl1pPr>
          </a:lstStyle>
          <a:p>
            <a:pPr lvl="0"/>
            <a:r>
              <a:rPr lang="nb-NO" dirty="0"/>
              <a:t> </a:t>
            </a:r>
            <a:endParaRPr lang="en-US" dirty="0"/>
          </a:p>
        </p:txBody>
      </p:sp>
      <p:sp>
        <p:nvSpPr>
          <p:cNvPr id="13" name="Text Placeholder 12">
            <a:extLst>
              <a:ext uri="{FF2B5EF4-FFF2-40B4-BE49-F238E27FC236}">
                <a16:creationId xmlns:a16="http://schemas.microsoft.com/office/drawing/2014/main" id="{7FD38227-EA11-413C-BE06-F83A5AC8A813}"/>
              </a:ext>
            </a:extLst>
          </p:cNvPr>
          <p:cNvSpPr>
            <a:spLocks noGrp="1"/>
          </p:cNvSpPr>
          <p:nvPr>
            <p:ph type="body" sz="quarter" idx="13" hasCustomPrompt="1"/>
          </p:nvPr>
        </p:nvSpPr>
        <p:spPr>
          <a:xfrm>
            <a:off x="3707777" y="4274953"/>
            <a:ext cx="523688" cy="2582998"/>
          </a:xfrm>
          <a:blipFill>
            <a:blip r:embed="rId6">
              <a:extLst>
                <a:ext uri="{96DAC541-7B7A-43D3-8B79-37D633B846F1}">
                  <asvg:svgBlip xmlns:asvg="http://schemas.microsoft.com/office/drawing/2016/SVG/main" r:embed="rId7"/>
                </a:ext>
              </a:extLst>
            </a:blip>
            <a:stretch>
              <a:fillRect/>
            </a:stretch>
          </a:blipFill>
        </p:spPr>
        <p:txBody>
          <a:bodyPr/>
          <a:lstStyle>
            <a:lvl1pPr marL="0" indent="0">
              <a:buNone/>
              <a:defRPr/>
            </a:lvl1pPr>
          </a:lstStyle>
          <a:p>
            <a:pPr lvl="0"/>
            <a:r>
              <a:rPr lang="nb-NO" dirty="0"/>
              <a:t> </a:t>
            </a:r>
            <a:endParaRPr lang="en-US" dirty="0"/>
          </a:p>
        </p:txBody>
      </p:sp>
      <p:pic>
        <p:nvPicPr>
          <p:cNvPr id="18" name="Graphic 17">
            <a:extLst>
              <a:ext uri="{FF2B5EF4-FFF2-40B4-BE49-F238E27FC236}">
                <a16:creationId xmlns:a16="http://schemas.microsoft.com/office/drawing/2014/main" id="{E75BE9E3-3A7B-4AF3-8154-E83970BDD73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1708" y="5699183"/>
            <a:ext cx="860761" cy="518981"/>
          </a:xfrm>
          <a:prstGeom prst="rect">
            <a:avLst/>
          </a:prstGeom>
        </p:spPr>
      </p:pic>
      <p:sp>
        <p:nvSpPr>
          <p:cNvPr id="24" name="Text Placeholder 23">
            <a:extLst>
              <a:ext uri="{FF2B5EF4-FFF2-40B4-BE49-F238E27FC236}">
                <a16:creationId xmlns:a16="http://schemas.microsoft.com/office/drawing/2014/main" id="{EDE93D65-F4A1-4222-A26C-B01E00CB2DE8}"/>
              </a:ext>
            </a:extLst>
          </p:cNvPr>
          <p:cNvSpPr>
            <a:spLocks noGrp="1"/>
          </p:cNvSpPr>
          <p:nvPr>
            <p:ph type="body" sz="quarter" idx="15" hasCustomPrompt="1"/>
          </p:nvPr>
        </p:nvSpPr>
        <p:spPr>
          <a:xfrm>
            <a:off x="561708" y="5699183"/>
            <a:ext cx="860761" cy="518981"/>
          </a:xfrm>
          <a:blipFill>
            <a:blip r:embed="rId10">
              <a:extLst>
                <a:ext uri="{96DAC541-7B7A-43D3-8B79-37D633B846F1}">
                  <asvg:svgBlip xmlns:asvg="http://schemas.microsoft.com/office/drawing/2016/SVG/main" r:embed="rId11"/>
                </a:ext>
              </a:extLst>
            </a:blip>
            <a:stretch>
              <a:fillRect/>
            </a:stretch>
          </a:blipFill>
        </p:spPr>
        <p:txBody>
          <a:bodyPr/>
          <a:lstStyle>
            <a:lvl1pPr marL="0" indent="0">
              <a:buNone/>
              <a:defRPr sz="100"/>
            </a:lvl1pPr>
          </a:lstStyle>
          <a:p>
            <a:pPr lvl="0"/>
            <a:r>
              <a:rPr lang="nb-NO" dirty="0"/>
              <a:t> </a:t>
            </a:r>
            <a:endParaRPr lang="en-US" dirty="0"/>
          </a:p>
        </p:txBody>
      </p:sp>
      <p:sp>
        <p:nvSpPr>
          <p:cNvPr id="11" name="Text Placeholder 10">
            <a:extLst>
              <a:ext uri="{FF2B5EF4-FFF2-40B4-BE49-F238E27FC236}">
                <a16:creationId xmlns:a16="http://schemas.microsoft.com/office/drawing/2014/main" id="{02540B41-4B2C-4F19-BA46-C22383AB9186}"/>
              </a:ext>
            </a:extLst>
          </p:cNvPr>
          <p:cNvSpPr>
            <a:spLocks noGrp="1"/>
          </p:cNvSpPr>
          <p:nvPr>
            <p:ph type="body" sz="quarter" idx="16" hasCustomPrompt="1"/>
          </p:nvPr>
        </p:nvSpPr>
        <p:spPr>
          <a:xfrm>
            <a:off x="517476" y="6287228"/>
            <a:ext cx="919796" cy="302454"/>
          </a:xfrm>
          <a:blipFill>
            <a:blip r:embed="rId12">
              <a:extLst>
                <a:ext uri="{96DAC541-7B7A-43D3-8B79-37D633B846F1}">
                  <asvg:svgBlip xmlns:asvg="http://schemas.microsoft.com/office/drawing/2016/SVG/main" r:embed="rId13"/>
                </a:ext>
              </a:extLst>
            </a:blip>
            <a:stretch>
              <a:fillRect/>
            </a:stretch>
          </a:blipFill>
        </p:spPr>
        <p:txBody>
          <a:bodyPr/>
          <a:lstStyle>
            <a:lvl1pPr marL="0" indent="0">
              <a:buNone/>
              <a:defRPr/>
            </a:lvl1pPr>
          </a:lstStyle>
          <a:p>
            <a:pPr lvl="0"/>
            <a:r>
              <a:rPr lang="nb-NO" dirty="0"/>
              <a:t> </a:t>
            </a:r>
            <a:endParaRPr lang="en-US" dirty="0"/>
          </a:p>
        </p:txBody>
      </p:sp>
      <p:sp>
        <p:nvSpPr>
          <p:cNvPr id="19" name="Rectangle 18">
            <a:hlinkClick r:id="rId14"/>
            <a:extLst>
              <a:ext uri="{FF2B5EF4-FFF2-40B4-BE49-F238E27FC236}">
                <a16:creationId xmlns:a16="http://schemas.microsoft.com/office/drawing/2014/main" id="{80E77E9F-633D-4343-9C5E-BE8DF2117A4D}"/>
              </a:ext>
            </a:extLst>
          </p:cNvPr>
          <p:cNvSpPr/>
          <p:nvPr userDrawn="1"/>
        </p:nvSpPr>
        <p:spPr>
          <a:xfrm>
            <a:off x="464688" y="6242217"/>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LOGOADDIN_Logoliste" hidden="1">
            <a:extLst>
              <a:ext uri="{FF2B5EF4-FFF2-40B4-BE49-F238E27FC236}">
                <a16:creationId xmlns:a16="http://schemas.microsoft.com/office/drawing/2014/main" id="{54990EAB-88D1-460B-A776-0084900DD987}"/>
              </a:ext>
            </a:extLst>
          </p:cNvPr>
          <p:cNvSpPr/>
          <p:nvPr userDrawn="1"/>
        </p:nvSpPr>
        <p:spPr>
          <a:xfrm>
            <a:off x="4656773" y="-660737"/>
            <a:ext cx="1782862" cy="458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logo_rod,logo_hvit</a:t>
            </a:r>
            <a:endParaRPr lang="nb-NO" dirty="0"/>
          </a:p>
        </p:txBody>
      </p:sp>
      <p:pic>
        <p:nvPicPr>
          <p:cNvPr id="17" name="logo_hvit" hidden="1">
            <a:extLst>
              <a:ext uri="{FF2B5EF4-FFF2-40B4-BE49-F238E27FC236}">
                <a16:creationId xmlns:a16="http://schemas.microsoft.com/office/drawing/2014/main" id="{4A65BC0F-7B78-4ED2-A91F-EB3006F19F0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561708" y="5699183"/>
            <a:ext cx="860761" cy="518981"/>
          </a:xfrm>
          <a:prstGeom prst="rect">
            <a:avLst/>
          </a:prstGeom>
        </p:spPr>
      </p:pic>
      <p:pic>
        <p:nvPicPr>
          <p:cNvPr id="20" name="logo_rod" hidden="1">
            <a:extLst>
              <a:ext uri="{FF2B5EF4-FFF2-40B4-BE49-F238E27FC236}">
                <a16:creationId xmlns:a16="http://schemas.microsoft.com/office/drawing/2014/main" id="{3D434DE0-9C01-4745-8696-198D0F1B402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1708" y="5699183"/>
            <a:ext cx="860761" cy="518981"/>
          </a:xfrm>
          <a:prstGeom prst="rect">
            <a:avLst/>
          </a:prstGeom>
        </p:spPr>
      </p:pic>
    </p:spTree>
    <p:extLst>
      <p:ext uri="{BB962C8B-B14F-4D97-AF65-F5344CB8AC3E}">
        <p14:creationId xmlns:p14="http://schemas.microsoft.com/office/powerpoint/2010/main" val="1247280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lferdsviter">
    <p:spTree>
      <p:nvGrpSpPr>
        <p:cNvPr id="1" name=""/>
        <p:cNvGrpSpPr/>
        <p:nvPr/>
      </p:nvGrpSpPr>
      <p:grpSpPr>
        <a:xfrm>
          <a:off x="0" y="0"/>
          <a:ext cx="0" cy="0"/>
          <a:chOff x="0" y="0"/>
          <a:chExt cx="0" cy="0"/>
        </a:xfrm>
      </p:grpSpPr>
      <p:sp>
        <p:nvSpPr>
          <p:cNvPr id="2" name="Title 1"/>
          <p:cNvSpPr>
            <a:spLocks noGrp="1"/>
          </p:cNvSpPr>
          <p:nvPr>
            <p:ph type="title"/>
          </p:nvPr>
        </p:nvSpPr>
        <p:spPr>
          <a:xfrm>
            <a:off x="2203628" y="442502"/>
            <a:ext cx="4566763" cy="1976514"/>
          </a:xfrm>
        </p:spPr>
        <p:txBody>
          <a:bodyPr anchor="t"/>
          <a:lstStyle>
            <a:lvl1pPr>
              <a:lnSpc>
                <a:spcPct val="100000"/>
              </a:lnSpc>
              <a:defRPr sz="4101"/>
            </a:lvl1pPr>
          </a:lstStyle>
          <a:p>
            <a:r>
              <a:rPr lang="nb-NO"/>
              <a:t>Klikk for å redigere tittelstil</a:t>
            </a:r>
            <a:endParaRPr lang="en-US" dirty="0"/>
          </a:p>
        </p:txBody>
      </p:sp>
      <p:sp>
        <p:nvSpPr>
          <p:cNvPr id="10" name="Text Placeholder 9">
            <a:extLst>
              <a:ext uri="{FF2B5EF4-FFF2-40B4-BE49-F238E27FC236}">
                <a16:creationId xmlns:a16="http://schemas.microsoft.com/office/drawing/2014/main" id="{33B64ACD-AC73-4B77-BFC1-AF99776B9894}"/>
              </a:ext>
            </a:extLst>
          </p:cNvPr>
          <p:cNvSpPr>
            <a:spLocks noGrp="1"/>
          </p:cNvSpPr>
          <p:nvPr>
            <p:ph type="body" sz="quarter" idx="10"/>
          </p:nvPr>
        </p:nvSpPr>
        <p:spPr>
          <a:xfrm>
            <a:off x="2203628" y="2648513"/>
            <a:ext cx="4566763" cy="382076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pic>
        <p:nvPicPr>
          <p:cNvPr id="7" name="Graphic 6">
            <a:extLst>
              <a:ext uri="{FF2B5EF4-FFF2-40B4-BE49-F238E27FC236}">
                <a16:creationId xmlns:a16="http://schemas.microsoft.com/office/drawing/2014/main" id="{BFEE1BB9-2788-443B-B848-F5EE6CA00C8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3526" t="41059" r="43637" b="41374"/>
          <a:stretch/>
        </p:blipFill>
        <p:spPr>
          <a:xfrm>
            <a:off x="7916798" y="1221439"/>
            <a:ext cx="2880427" cy="3941579"/>
          </a:xfrm>
          <a:prstGeom prst="rect">
            <a:avLst/>
          </a:prstGeom>
        </p:spPr>
      </p:pic>
    </p:spTree>
    <p:extLst>
      <p:ext uri="{BB962C8B-B14F-4D97-AF65-F5344CB8AC3E}">
        <p14:creationId xmlns:p14="http://schemas.microsoft.com/office/powerpoint/2010/main" val="152940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bilde høyre">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1425" y="514148"/>
            <a:ext cx="5901983" cy="2307755"/>
          </a:xfrm>
        </p:spPr>
        <p:txBody>
          <a:bodyPr anchor="t"/>
          <a:lstStyle>
            <a:lvl1pPr algn="l">
              <a:lnSpc>
                <a:spcPct val="100000"/>
              </a:lnSpc>
              <a:defRPr sz="4101">
                <a:solidFill>
                  <a:schemeClr val="tx2"/>
                </a:solidFill>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2797250" y="5688206"/>
            <a:ext cx="3626158" cy="1076234"/>
          </a:xfrm>
        </p:spPr>
        <p:txBody>
          <a:bodyPr/>
          <a:lstStyle>
            <a:lvl1pPr marL="0" indent="0" algn="l">
              <a:spcBef>
                <a:spcPts val="0"/>
              </a:spcBef>
              <a:buNone/>
              <a:defRPr sz="1250" b="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err="1"/>
              <a:t>Undertittel</a:t>
            </a:r>
            <a:endParaRPr lang="en-US" dirty="0"/>
          </a:p>
          <a:p>
            <a:r>
              <a:rPr lang="en-US" dirty="0"/>
              <a:t>dd/mm/</a:t>
            </a:r>
            <a:r>
              <a:rPr lang="en-US" dirty="0" err="1"/>
              <a:t>åååå</a:t>
            </a:r>
            <a:endParaRPr lang="en-US" dirty="0"/>
          </a:p>
          <a:p>
            <a:endParaRPr lang="en-US" dirty="0"/>
          </a:p>
        </p:txBody>
      </p:sp>
      <p:sp>
        <p:nvSpPr>
          <p:cNvPr id="13" name="Rectangle 12">
            <a:hlinkClick r:id="rId2"/>
            <a:extLst>
              <a:ext uri="{FF2B5EF4-FFF2-40B4-BE49-F238E27FC236}">
                <a16:creationId xmlns:a16="http://schemas.microsoft.com/office/drawing/2014/main" id="{2585ACE0-3832-4B2E-A79B-DCB8E82D88EB}"/>
              </a:ext>
            </a:extLst>
          </p:cNvPr>
          <p:cNvSpPr/>
          <p:nvPr userDrawn="1"/>
        </p:nvSpPr>
        <p:spPr>
          <a:xfrm>
            <a:off x="495295" y="6259364"/>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7" name="Picture Placeholder 6">
            <a:extLst>
              <a:ext uri="{FF2B5EF4-FFF2-40B4-BE49-F238E27FC236}">
                <a16:creationId xmlns:a16="http://schemas.microsoft.com/office/drawing/2014/main" id="{5DC71391-4CC6-4E11-9E73-18B4A0E3D03A}"/>
              </a:ext>
            </a:extLst>
          </p:cNvPr>
          <p:cNvSpPr>
            <a:spLocks noGrp="1"/>
          </p:cNvSpPr>
          <p:nvPr>
            <p:ph type="pic" sz="quarter" idx="10"/>
          </p:nvPr>
        </p:nvSpPr>
        <p:spPr>
          <a:xfrm>
            <a:off x="6597716" y="0"/>
            <a:ext cx="5594284" cy="6858000"/>
          </a:xfrm>
          <a:solidFill>
            <a:schemeClr val="bg1">
              <a:lumMod val="75000"/>
            </a:schemeClr>
          </a:solidFill>
        </p:spPr>
        <p:txBody>
          <a:bodyPr/>
          <a:lstStyle>
            <a:lvl1pPr marL="0" indent="0">
              <a:buNone/>
              <a:defRPr/>
            </a:lvl1pPr>
          </a:lstStyle>
          <a:p>
            <a:r>
              <a:rPr lang="nb-NO"/>
              <a:t>Klikk på ikonet for å legge til et bilde</a:t>
            </a:r>
            <a:endParaRPr lang="en-US" dirty="0"/>
          </a:p>
        </p:txBody>
      </p:sp>
      <p:sp>
        <p:nvSpPr>
          <p:cNvPr id="21" name="Text Placeholder 20">
            <a:extLst>
              <a:ext uri="{FF2B5EF4-FFF2-40B4-BE49-F238E27FC236}">
                <a16:creationId xmlns:a16="http://schemas.microsoft.com/office/drawing/2014/main" id="{998061AB-56D0-4083-91E6-19674A51BB65}"/>
              </a:ext>
            </a:extLst>
          </p:cNvPr>
          <p:cNvSpPr>
            <a:spLocks noGrp="1"/>
          </p:cNvSpPr>
          <p:nvPr>
            <p:ph type="body" sz="quarter" idx="11" hasCustomPrompt="1"/>
          </p:nvPr>
        </p:nvSpPr>
        <p:spPr>
          <a:xfrm>
            <a:off x="7144680" y="5079318"/>
            <a:ext cx="529659" cy="1778682"/>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nb-NO" dirty="0"/>
              <a:t> </a:t>
            </a:r>
            <a:endParaRPr lang="en-US" dirty="0"/>
          </a:p>
        </p:txBody>
      </p:sp>
      <p:sp>
        <p:nvSpPr>
          <p:cNvPr id="23" name="Text Placeholder 22">
            <a:extLst>
              <a:ext uri="{FF2B5EF4-FFF2-40B4-BE49-F238E27FC236}">
                <a16:creationId xmlns:a16="http://schemas.microsoft.com/office/drawing/2014/main" id="{F38F1EFA-C35E-4987-AA62-EA615B0A7378}"/>
              </a:ext>
            </a:extLst>
          </p:cNvPr>
          <p:cNvSpPr>
            <a:spLocks noGrp="1"/>
          </p:cNvSpPr>
          <p:nvPr>
            <p:ph type="body" sz="quarter" idx="12" hasCustomPrompt="1"/>
          </p:nvPr>
        </p:nvSpPr>
        <p:spPr>
          <a:xfrm>
            <a:off x="11134098" y="2081332"/>
            <a:ext cx="1057902" cy="3872482"/>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nb-NO" dirty="0"/>
              <a:t> </a:t>
            </a:r>
            <a:endParaRPr lang="en-US" dirty="0"/>
          </a:p>
        </p:txBody>
      </p:sp>
    </p:spTree>
    <p:extLst>
      <p:ext uri="{BB962C8B-B14F-4D97-AF65-F5344CB8AC3E}">
        <p14:creationId xmlns:p14="http://schemas.microsoft.com/office/powerpoint/2010/main" val="320598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vileside rød 1">
    <p:bg>
      <p:bgPr>
        <a:solidFill>
          <a:schemeClr val="dk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16420" y="1165361"/>
            <a:ext cx="5967179" cy="3569419"/>
          </a:xfrm>
        </p:spPr>
        <p:txBody>
          <a:bodyPr anchor="t"/>
          <a:lstStyle>
            <a:lvl1pPr>
              <a:lnSpc>
                <a:spcPct val="100000"/>
              </a:lnSpc>
              <a:defRPr>
                <a:solidFill>
                  <a:schemeClr val="bg1"/>
                </a:solidFill>
              </a:defRPr>
            </a:lvl1pPr>
          </a:lstStyle>
          <a:p>
            <a:r>
              <a:rPr lang="nb-NO"/>
              <a:t>Klikk for å redigere tittelstil</a:t>
            </a:r>
            <a:endParaRPr lang="en-US" dirty="0"/>
          </a:p>
        </p:txBody>
      </p:sp>
      <p:pic>
        <p:nvPicPr>
          <p:cNvPr id="8" name="Graphic 7">
            <a:extLst>
              <a:ext uri="{FF2B5EF4-FFF2-40B4-BE49-F238E27FC236}">
                <a16:creationId xmlns:a16="http://schemas.microsoft.com/office/drawing/2014/main" id="{147D2AE5-186C-475E-BBB2-A83506722A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918" y="-3810"/>
            <a:ext cx="523688" cy="2998817"/>
          </a:xfrm>
          <a:prstGeom prst="rect">
            <a:avLst/>
          </a:prstGeom>
        </p:spPr>
      </p:pic>
      <p:pic>
        <p:nvPicPr>
          <p:cNvPr id="9" name="Graphic 8">
            <a:extLst>
              <a:ext uri="{FF2B5EF4-FFF2-40B4-BE49-F238E27FC236}">
                <a16:creationId xmlns:a16="http://schemas.microsoft.com/office/drawing/2014/main" id="{9F88B307-3D31-4CBB-B175-7653717321E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74734"/>
          <a:stretch/>
        </p:blipFill>
        <p:spPr>
          <a:xfrm>
            <a:off x="10060437" y="3764884"/>
            <a:ext cx="1413920" cy="574101"/>
          </a:xfrm>
          <a:prstGeom prst="rect">
            <a:avLst/>
          </a:prstGeom>
        </p:spPr>
      </p:pic>
      <p:pic>
        <p:nvPicPr>
          <p:cNvPr id="11" name="Graphic 10">
            <a:extLst>
              <a:ext uri="{FF2B5EF4-FFF2-40B4-BE49-F238E27FC236}">
                <a16:creationId xmlns:a16="http://schemas.microsoft.com/office/drawing/2014/main" id="{B576ACD6-A69C-4086-8E08-096E34A7960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1708" y="5699183"/>
            <a:ext cx="860761" cy="518981"/>
          </a:xfrm>
          <a:prstGeom prst="rect">
            <a:avLst/>
          </a:prstGeom>
        </p:spPr>
      </p:pic>
      <p:sp>
        <p:nvSpPr>
          <p:cNvPr id="12" name="TextBox 11">
            <a:extLst>
              <a:ext uri="{FF2B5EF4-FFF2-40B4-BE49-F238E27FC236}">
                <a16:creationId xmlns:a16="http://schemas.microsoft.com/office/drawing/2014/main" id="{96FDCC70-6A8E-4725-83D4-0695AFFE0049}"/>
              </a:ext>
            </a:extLst>
          </p:cNvPr>
          <p:cNvSpPr txBox="1"/>
          <p:nvPr userDrawn="1"/>
        </p:nvSpPr>
        <p:spPr>
          <a:xfrm>
            <a:off x="561708" y="6315150"/>
            <a:ext cx="860761" cy="261610"/>
          </a:xfrm>
          <a:prstGeom prst="rect">
            <a:avLst/>
          </a:prstGeom>
          <a:noFill/>
        </p:spPr>
        <p:txBody>
          <a:bodyPr wrap="square" rtlCol="0">
            <a:spAutoFit/>
          </a:bodyPr>
          <a:lstStyle/>
          <a:p>
            <a:r>
              <a:rPr lang="nb-NO" sz="1100" u="none" dirty="0">
                <a:solidFill>
                  <a:schemeClr val="bg1"/>
                </a:solidFill>
              </a:rPr>
              <a:t>fo.no</a:t>
            </a:r>
            <a:endParaRPr lang="en-US" sz="1100" u="none" dirty="0">
              <a:solidFill>
                <a:schemeClr val="bg1"/>
              </a:solidFill>
            </a:endParaRPr>
          </a:p>
        </p:txBody>
      </p:sp>
      <p:sp>
        <p:nvSpPr>
          <p:cNvPr id="13" name="Rectangle 12">
            <a:hlinkClick r:id="rId8"/>
            <a:extLst>
              <a:ext uri="{FF2B5EF4-FFF2-40B4-BE49-F238E27FC236}">
                <a16:creationId xmlns:a16="http://schemas.microsoft.com/office/drawing/2014/main" id="{7F97C0BB-516B-4EC6-96F1-1F837D0E4A5E}"/>
              </a:ext>
            </a:extLst>
          </p:cNvPr>
          <p:cNvSpPr/>
          <p:nvPr userDrawn="1"/>
        </p:nvSpPr>
        <p:spPr>
          <a:xfrm>
            <a:off x="513532" y="6290551"/>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pic>
        <p:nvPicPr>
          <p:cNvPr id="16" name="Graphic 15">
            <a:extLst>
              <a:ext uri="{FF2B5EF4-FFF2-40B4-BE49-F238E27FC236}">
                <a16:creationId xmlns:a16="http://schemas.microsoft.com/office/drawing/2014/main" id="{B64D50BA-C449-4DBE-8A2D-70914F674D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74734"/>
          <a:stretch/>
        </p:blipFill>
        <p:spPr>
          <a:xfrm>
            <a:off x="10013666" y="5524038"/>
            <a:ext cx="1457515" cy="574101"/>
          </a:xfrm>
          <a:prstGeom prst="rect">
            <a:avLst/>
          </a:prstGeom>
        </p:spPr>
      </p:pic>
      <p:pic>
        <p:nvPicPr>
          <p:cNvPr id="18" name="Graphic 17">
            <a:extLst>
              <a:ext uri="{FF2B5EF4-FFF2-40B4-BE49-F238E27FC236}">
                <a16:creationId xmlns:a16="http://schemas.microsoft.com/office/drawing/2014/main" id="{4DFB013A-EF80-4BB5-BE0E-E9DFCBE5241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50318"/>
          <a:stretch/>
        </p:blipFill>
        <p:spPr>
          <a:xfrm>
            <a:off x="1934743" y="4929037"/>
            <a:ext cx="3788760" cy="1928913"/>
          </a:xfrm>
          <a:prstGeom prst="rect">
            <a:avLst/>
          </a:prstGeom>
        </p:spPr>
      </p:pic>
    </p:spTree>
    <p:extLst>
      <p:ext uri="{BB962C8B-B14F-4D97-AF65-F5344CB8AC3E}">
        <p14:creationId xmlns:p14="http://schemas.microsoft.com/office/powerpoint/2010/main" val="2801963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vileside rød 2">
    <p:bg>
      <p:bgPr>
        <a:solidFill>
          <a:schemeClr val="dk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431" y="526766"/>
            <a:ext cx="7974249" cy="3569419"/>
          </a:xfrm>
        </p:spPr>
        <p:txBody>
          <a:bodyPr anchor="t"/>
          <a:lstStyle>
            <a:lvl1pPr>
              <a:lnSpc>
                <a:spcPct val="100000"/>
              </a:lnSpc>
              <a:defRPr sz="5901">
                <a:solidFill>
                  <a:schemeClr val="bg1"/>
                </a:solidFill>
              </a:defRPr>
            </a:lvl1pPr>
          </a:lstStyle>
          <a:p>
            <a:r>
              <a:rPr lang="nb-NO"/>
              <a:t>Klikk for å redigere tittelstil</a:t>
            </a:r>
            <a:endParaRPr lang="en-US" dirty="0"/>
          </a:p>
        </p:txBody>
      </p:sp>
      <p:pic>
        <p:nvPicPr>
          <p:cNvPr id="9" name="Graphic 8">
            <a:extLst>
              <a:ext uri="{FF2B5EF4-FFF2-40B4-BE49-F238E27FC236}">
                <a16:creationId xmlns:a16="http://schemas.microsoft.com/office/drawing/2014/main" id="{9F88B307-3D31-4CBB-B175-7653717321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74734"/>
          <a:stretch/>
        </p:blipFill>
        <p:spPr>
          <a:xfrm>
            <a:off x="9985088" y="3617230"/>
            <a:ext cx="1413920" cy="574101"/>
          </a:xfrm>
          <a:prstGeom prst="rect">
            <a:avLst/>
          </a:prstGeom>
        </p:spPr>
      </p:pic>
      <p:pic>
        <p:nvPicPr>
          <p:cNvPr id="11" name="Graphic 10">
            <a:extLst>
              <a:ext uri="{FF2B5EF4-FFF2-40B4-BE49-F238E27FC236}">
                <a16:creationId xmlns:a16="http://schemas.microsoft.com/office/drawing/2014/main" id="{B576ACD6-A69C-4086-8E08-096E34A796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1708" y="5699183"/>
            <a:ext cx="860761" cy="518981"/>
          </a:xfrm>
          <a:prstGeom prst="rect">
            <a:avLst/>
          </a:prstGeom>
        </p:spPr>
      </p:pic>
      <p:sp>
        <p:nvSpPr>
          <p:cNvPr id="12" name="TextBox 11">
            <a:extLst>
              <a:ext uri="{FF2B5EF4-FFF2-40B4-BE49-F238E27FC236}">
                <a16:creationId xmlns:a16="http://schemas.microsoft.com/office/drawing/2014/main" id="{96FDCC70-6A8E-4725-83D4-0695AFFE0049}"/>
              </a:ext>
            </a:extLst>
          </p:cNvPr>
          <p:cNvSpPr txBox="1"/>
          <p:nvPr userDrawn="1"/>
        </p:nvSpPr>
        <p:spPr>
          <a:xfrm>
            <a:off x="561708" y="6315150"/>
            <a:ext cx="860761" cy="261610"/>
          </a:xfrm>
          <a:prstGeom prst="rect">
            <a:avLst/>
          </a:prstGeom>
          <a:noFill/>
        </p:spPr>
        <p:txBody>
          <a:bodyPr wrap="square" rtlCol="0">
            <a:spAutoFit/>
          </a:bodyPr>
          <a:lstStyle/>
          <a:p>
            <a:r>
              <a:rPr lang="nb-NO" sz="1100" u="none" dirty="0">
                <a:solidFill>
                  <a:schemeClr val="bg1"/>
                </a:solidFill>
              </a:rPr>
              <a:t>fo.no</a:t>
            </a:r>
            <a:endParaRPr lang="en-US" sz="1100" u="none" dirty="0">
              <a:solidFill>
                <a:schemeClr val="bg1"/>
              </a:solidFill>
            </a:endParaRPr>
          </a:p>
        </p:txBody>
      </p:sp>
      <p:sp>
        <p:nvSpPr>
          <p:cNvPr id="13" name="Rectangle 12">
            <a:hlinkClick r:id="rId6"/>
            <a:extLst>
              <a:ext uri="{FF2B5EF4-FFF2-40B4-BE49-F238E27FC236}">
                <a16:creationId xmlns:a16="http://schemas.microsoft.com/office/drawing/2014/main" id="{7F97C0BB-516B-4EC6-96F1-1F837D0E4A5E}"/>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pic>
        <p:nvPicPr>
          <p:cNvPr id="16" name="Graphic 15">
            <a:extLst>
              <a:ext uri="{FF2B5EF4-FFF2-40B4-BE49-F238E27FC236}">
                <a16:creationId xmlns:a16="http://schemas.microsoft.com/office/drawing/2014/main" id="{B64D50BA-C449-4DBE-8A2D-70914F674DC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74734"/>
          <a:stretch/>
        </p:blipFill>
        <p:spPr>
          <a:xfrm>
            <a:off x="9941492" y="5379809"/>
            <a:ext cx="1457515" cy="574101"/>
          </a:xfrm>
          <a:prstGeom prst="rect">
            <a:avLst/>
          </a:prstGeom>
        </p:spPr>
      </p:pic>
    </p:spTree>
    <p:extLst>
      <p:ext uri="{BB962C8B-B14F-4D97-AF65-F5344CB8AC3E}">
        <p14:creationId xmlns:p14="http://schemas.microsoft.com/office/powerpoint/2010/main" val="2545049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vileside hvit 1">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431" y="526766"/>
            <a:ext cx="7974249" cy="3569419"/>
          </a:xfrm>
        </p:spPr>
        <p:txBody>
          <a:bodyPr anchor="t"/>
          <a:lstStyle>
            <a:lvl1pPr>
              <a:lnSpc>
                <a:spcPct val="100000"/>
              </a:lnSpc>
              <a:defRPr sz="5901">
                <a:solidFill>
                  <a:schemeClr val="tx2"/>
                </a:solidFill>
              </a:defRPr>
            </a:lvl1pPr>
          </a:lstStyle>
          <a:p>
            <a:r>
              <a:rPr lang="nb-NO"/>
              <a:t>Klikk for å redigere tittelstil</a:t>
            </a:r>
            <a:endParaRPr lang="en-US" dirty="0"/>
          </a:p>
        </p:txBody>
      </p:sp>
      <p:pic>
        <p:nvPicPr>
          <p:cNvPr id="9" name="Graphic 8">
            <a:extLst>
              <a:ext uri="{FF2B5EF4-FFF2-40B4-BE49-F238E27FC236}">
                <a16:creationId xmlns:a16="http://schemas.microsoft.com/office/drawing/2014/main" id="{9F88B307-3D31-4CBB-B175-7653717321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74734"/>
          <a:stretch/>
        </p:blipFill>
        <p:spPr>
          <a:xfrm>
            <a:off x="9985088" y="3617230"/>
            <a:ext cx="1413920" cy="574101"/>
          </a:xfrm>
          <a:prstGeom prst="rect">
            <a:avLst/>
          </a:prstGeom>
        </p:spPr>
      </p:pic>
      <p:pic>
        <p:nvPicPr>
          <p:cNvPr id="16" name="Graphic 15">
            <a:extLst>
              <a:ext uri="{FF2B5EF4-FFF2-40B4-BE49-F238E27FC236}">
                <a16:creationId xmlns:a16="http://schemas.microsoft.com/office/drawing/2014/main" id="{B64D50BA-C449-4DBE-8A2D-70914F674DC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74734"/>
          <a:stretch/>
        </p:blipFill>
        <p:spPr>
          <a:xfrm>
            <a:off x="9941492" y="5379809"/>
            <a:ext cx="1457515" cy="574101"/>
          </a:xfrm>
          <a:prstGeom prst="rect">
            <a:avLst/>
          </a:prstGeom>
        </p:spPr>
      </p:pic>
      <p:sp>
        <p:nvSpPr>
          <p:cNvPr id="8" name="Rectangle 7">
            <a:hlinkClick r:id="rId4"/>
            <a:extLst>
              <a:ext uri="{FF2B5EF4-FFF2-40B4-BE49-F238E27FC236}">
                <a16:creationId xmlns:a16="http://schemas.microsoft.com/office/drawing/2014/main" id="{32EA3261-42D5-4BBE-9109-85368E06E471}"/>
              </a:ext>
            </a:extLst>
          </p:cNvPr>
          <p:cNvSpPr/>
          <p:nvPr userDrawn="1"/>
        </p:nvSpPr>
        <p:spPr>
          <a:xfrm>
            <a:off x="495295" y="6259364"/>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Tree>
    <p:extLst>
      <p:ext uri="{BB962C8B-B14F-4D97-AF65-F5344CB8AC3E}">
        <p14:creationId xmlns:p14="http://schemas.microsoft.com/office/powerpoint/2010/main" val="168901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vileside hvit 2">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16420" y="1165361"/>
            <a:ext cx="5967179" cy="3569419"/>
          </a:xfrm>
        </p:spPr>
        <p:txBody>
          <a:bodyPr anchor="t"/>
          <a:lstStyle>
            <a:lvl1pPr>
              <a:lnSpc>
                <a:spcPct val="100000"/>
              </a:lnSpc>
              <a:defRPr>
                <a:solidFill>
                  <a:schemeClr val="tx2"/>
                </a:solidFill>
              </a:defRPr>
            </a:lvl1pPr>
          </a:lstStyle>
          <a:p>
            <a:r>
              <a:rPr lang="nb-NO"/>
              <a:t>Klikk for å redigere tittelstil</a:t>
            </a:r>
            <a:endParaRPr lang="en-US" dirty="0"/>
          </a:p>
        </p:txBody>
      </p:sp>
      <p:pic>
        <p:nvPicPr>
          <p:cNvPr id="8" name="Graphic 7">
            <a:extLst>
              <a:ext uri="{FF2B5EF4-FFF2-40B4-BE49-F238E27FC236}">
                <a16:creationId xmlns:a16="http://schemas.microsoft.com/office/drawing/2014/main" id="{147D2AE5-186C-475E-BBB2-A83506722A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918" y="-3810"/>
            <a:ext cx="523688" cy="2998817"/>
          </a:xfrm>
          <a:prstGeom prst="rect">
            <a:avLst/>
          </a:prstGeom>
        </p:spPr>
      </p:pic>
      <p:pic>
        <p:nvPicPr>
          <p:cNvPr id="9" name="Graphic 8">
            <a:extLst>
              <a:ext uri="{FF2B5EF4-FFF2-40B4-BE49-F238E27FC236}">
                <a16:creationId xmlns:a16="http://schemas.microsoft.com/office/drawing/2014/main" id="{9F88B307-3D31-4CBB-B175-7653717321E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74734"/>
          <a:stretch/>
        </p:blipFill>
        <p:spPr>
          <a:xfrm>
            <a:off x="10060437" y="3764884"/>
            <a:ext cx="1413920" cy="574101"/>
          </a:xfrm>
          <a:prstGeom prst="rect">
            <a:avLst/>
          </a:prstGeom>
        </p:spPr>
      </p:pic>
      <p:pic>
        <p:nvPicPr>
          <p:cNvPr id="16" name="Graphic 15">
            <a:extLst>
              <a:ext uri="{FF2B5EF4-FFF2-40B4-BE49-F238E27FC236}">
                <a16:creationId xmlns:a16="http://schemas.microsoft.com/office/drawing/2014/main" id="{B64D50BA-C449-4DBE-8A2D-70914F674D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74734"/>
          <a:stretch/>
        </p:blipFill>
        <p:spPr>
          <a:xfrm>
            <a:off x="10013666" y="5524038"/>
            <a:ext cx="1457515" cy="574101"/>
          </a:xfrm>
          <a:prstGeom prst="rect">
            <a:avLst/>
          </a:prstGeom>
        </p:spPr>
      </p:pic>
      <p:pic>
        <p:nvPicPr>
          <p:cNvPr id="18" name="Graphic 17">
            <a:extLst>
              <a:ext uri="{FF2B5EF4-FFF2-40B4-BE49-F238E27FC236}">
                <a16:creationId xmlns:a16="http://schemas.microsoft.com/office/drawing/2014/main" id="{4DFB013A-EF80-4BB5-BE0E-E9DFCBE5241A}"/>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50318"/>
          <a:stretch/>
        </p:blipFill>
        <p:spPr>
          <a:xfrm>
            <a:off x="1934743" y="4929037"/>
            <a:ext cx="3788760" cy="1928913"/>
          </a:xfrm>
          <a:prstGeom prst="rect">
            <a:avLst/>
          </a:prstGeom>
        </p:spPr>
      </p:pic>
      <p:sp>
        <p:nvSpPr>
          <p:cNvPr id="10" name="Rectangle 9">
            <a:hlinkClick r:id="rId8"/>
            <a:extLst>
              <a:ext uri="{FF2B5EF4-FFF2-40B4-BE49-F238E27FC236}">
                <a16:creationId xmlns:a16="http://schemas.microsoft.com/office/drawing/2014/main" id="{4F714878-D354-4CBE-A8F4-F5FBAC04837B}"/>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Tree>
    <p:extLst>
      <p:ext uri="{BB962C8B-B14F-4D97-AF65-F5344CB8AC3E}">
        <p14:creationId xmlns:p14="http://schemas.microsoft.com/office/powerpoint/2010/main" val="881707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vileside hvit m bilde">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16420" y="1165361"/>
            <a:ext cx="5373253" cy="3569419"/>
          </a:xfrm>
        </p:spPr>
        <p:txBody>
          <a:bodyPr anchor="t"/>
          <a:lstStyle>
            <a:lvl1pPr>
              <a:lnSpc>
                <a:spcPct val="100000"/>
              </a:lnSpc>
              <a:defRPr>
                <a:solidFill>
                  <a:schemeClr val="tx2"/>
                </a:solidFill>
              </a:defRPr>
            </a:lvl1pPr>
          </a:lstStyle>
          <a:p>
            <a:r>
              <a:rPr lang="nb-NO"/>
              <a:t>Klikk for å redigere tittelstil</a:t>
            </a:r>
            <a:endParaRPr lang="en-US" dirty="0"/>
          </a:p>
        </p:txBody>
      </p:sp>
      <p:pic>
        <p:nvPicPr>
          <p:cNvPr id="8" name="Graphic 7">
            <a:extLst>
              <a:ext uri="{FF2B5EF4-FFF2-40B4-BE49-F238E27FC236}">
                <a16:creationId xmlns:a16="http://schemas.microsoft.com/office/drawing/2014/main" id="{147D2AE5-186C-475E-BBB2-A83506722A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918" y="-3810"/>
            <a:ext cx="523688" cy="2998817"/>
          </a:xfrm>
          <a:prstGeom prst="rect">
            <a:avLst/>
          </a:prstGeom>
        </p:spPr>
      </p:pic>
      <p:pic>
        <p:nvPicPr>
          <p:cNvPr id="18" name="Graphic 17">
            <a:extLst>
              <a:ext uri="{FF2B5EF4-FFF2-40B4-BE49-F238E27FC236}">
                <a16:creationId xmlns:a16="http://schemas.microsoft.com/office/drawing/2014/main" id="{4DFB013A-EF80-4BB5-BE0E-E9DFCBE5241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50318"/>
          <a:stretch/>
        </p:blipFill>
        <p:spPr>
          <a:xfrm>
            <a:off x="1934743" y="4929037"/>
            <a:ext cx="3788760" cy="1928913"/>
          </a:xfrm>
          <a:prstGeom prst="rect">
            <a:avLst/>
          </a:prstGeom>
        </p:spPr>
      </p:pic>
      <p:sp>
        <p:nvSpPr>
          <p:cNvPr id="10" name="Rectangle 9">
            <a:hlinkClick r:id="rId6"/>
            <a:extLst>
              <a:ext uri="{FF2B5EF4-FFF2-40B4-BE49-F238E27FC236}">
                <a16:creationId xmlns:a16="http://schemas.microsoft.com/office/drawing/2014/main" id="{4F714878-D354-4CBE-A8F4-F5FBAC04837B}"/>
              </a:ext>
            </a:extLst>
          </p:cNvPr>
          <p:cNvSpPr/>
          <p:nvPr userDrawn="1"/>
        </p:nvSpPr>
        <p:spPr>
          <a:xfrm>
            <a:off x="460151" y="6290550"/>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 name="Picture Placeholder 10">
            <a:extLst>
              <a:ext uri="{FF2B5EF4-FFF2-40B4-BE49-F238E27FC236}">
                <a16:creationId xmlns:a16="http://schemas.microsoft.com/office/drawing/2014/main" id="{DF965F64-D169-4A7E-8163-960B5CD82E65}"/>
              </a:ext>
            </a:extLst>
          </p:cNvPr>
          <p:cNvSpPr>
            <a:spLocks noGrp="1"/>
          </p:cNvSpPr>
          <p:nvPr>
            <p:ph type="pic" sz="quarter" idx="12"/>
          </p:nvPr>
        </p:nvSpPr>
        <p:spPr>
          <a:xfrm>
            <a:off x="8378175" y="-3969"/>
            <a:ext cx="3813825" cy="6861969"/>
          </a:xfrm>
          <a:solidFill>
            <a:schemeClr val="bg1">
              <a:lumMod val="75000"/>
            </a:schemeClr>
          </a:solidFill>
        </p:spPr>
        <p:txBody>
          <a:bodyPr/>
          <a:lstStyle>
            <a:lvl1pPr marL="0" indent="0">
              <a:buNone/>
              <a:defRPr/>
            </a:lvl1pPr>
          </a:lstStyle>
          <a:p>
            <a:r>
              <a:rPr lang="nb-NO"/>
              <a:t>Klikk på ikonet for å legge til et bilde</a:t>
            </a:r>
            <a:endParaRPr lang="en-US" dirty="0"/>
          </a:p>
        </p:txBody>
      </p:sp>
      <p:sp>
        <p:nvSpPr>
          <p:cNvPr id="6" name="Text Placeholder 5">
            <a:extLst>
              <a:ext uri="{FF2B5EF4-FFF2-40B4-BE49-F238E27FC236}">
                <a16:creationId xmlns:a16="http://schemas.microsoft.com/office/drawing/2014/main" id="{0C5F28C9-8F5F-47DF-80B9-337537ADCED1}"/>
              </a:ext>
            </a:extLst>
          </p:cNvPr>
          <p:cNvSpPr>
            <a:spLocks noGrp="1"/>
          </p:cNvSpPr>
          <p:nvPr>
            <p:ph type="body" sz="quarter" idx="10" hasCustomPrompt="1"/>
          </p:nvPr>
        </p:nvSpPr>
        <p:spPr>
          <a:xfrm>
            <a:off x="10060437" y="3764884"/>
            <a:ext cx="1413920" cy="574101"/>
          </a:xfrm>
          <a:blipFill>
            <a:blip r:embed="rId7">
              <a:extLst>
                <a:ext uri="{96DAC541-7B7A-43D3-8B79-37D633B846F1}">
                  <asvg:svgBlip xmlns:asvg="http://schemas.microsoft.com/office/drawing/2016/SVG/main" r:embed="rId8"/>
                </a:ext>
              </a:extLst>
            </a:blip>
            <a:stretch>
              <a:fillRect/>
            </a:stretch>
          </a:blipFill>
        </p:spPr>
        <p:txBody>
          <a:bodyPr/>
          <a:lstStyle>
            <a:lvl1pPr marL="0" indent="0">
              <a:buNone/>
              <a:defRPr/>
            </a:lvl1pPr>
          </a:lstStyle>
          <a:p>
            <a:pPr lvl="0"/>
            <a:r>
              <a:rPr lang="nb-NO" dirty="0"/>
              <a:t> </a:t>
            </a:r>
            <a:endParaRPr lang="en-US" dirty="0"/>
          </a:p>
        </p:txBody>
      </p:sp>
      <p:sp>
        <p:nvSpPr>
          <p:cNvPr id="12" name="Text Placeholder 5">
            <a:extLst>
              <a:ext uri="{FF2B5EF4-FFF2-40B4-BE49-F238E27FC236}">
                <a16:creationId xmlns:a16="http://schemas.microsoft.com/office/drawing/2014/main" id="{BF51AD9D-0C4C-4F00-8434-4D679D2D174E}"/>
              </a:ext>
            </a:extLst>
          </p:cNvPr>
          <p:cNvSpPr>
            <a:spLocks noGrp="1"/>
          </p:cNvSpPr>
          <p:nvPr>
            <p:ph type="body" sz="quarter" idx="11" hasCustomPrompt="1"/>
          </p:nvPr>
        </p:nvSpPr>
        <p:spPr>
          <a:xfrm>
            <a:off x="10013665" y="5524038"/>
            <a:ext cx="1457515" cy="574101"/>
          </a:xfrm>
          <a:blipFill>
            <a:blip r:embed="rId7">
              <a:extLst>
                <a:ext uri="{96DAC541-7B7A-43D3-8B79-37D633B846F1}">
                  <asvg:svgBlip xmlns:asvg="http://schemas.microsoft.com/office/drawing/2016/SVG/main" r:embed="rId8"/>
                </a:ext>
              </a:extLst>
            </a:blip>
            <a:stretch>
              <a:fillRect/>
            </a:stretch>
          </a:blipFill>
        </p:spPr>
        <p:txBody>
          <a:bodyPr/>
          <a:lstStyle>
            <a:lvl1pPr marL="0" indent="0">
              <a:buNone/>
              <a:defRPr/>
            </a:lvl1pPr>
          </a:lstStyle>
          <a:p>
            <a:pPr lvl="0"/>
            <a:r>
              <a:rPr lang="nb-NO" dirty="0"/>
              <a:t> </a:t>
            </a:r>
            <a:endParaRPr lang="en-US" dirty="0"/>
          </a:p>
        </p:txBody>
      </p:sp>
    </p:spTree>
    <p:extLst>
      <p:ext uri="{BB962C8B-B14F-4D97-AF65-F5344CB8AC3E}">
        <p14:creationId xmlns:p14="http://schemas.microsoft.com/office/powerpoint/2010/main" val="6135137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hyperlink" Target="https://www.fo.no/"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0" tIns="0" rIns="0" bIns="0" rtlCol="0" anchor="ctr">
            <a:noAutofit/>
          </a:bodyPr>
          <a:lstStyle/>
          <a:p>
            <a:r>
              <a:rPr lang="nb-NO"/>
              <a:t>Klikk for å redigere tittelstil</a:t>
            </a:r>
            <a:endParaRPr lang="en-US" dirty="0"/>
          </a:p>
        </p:txBody>
      </p:sp>
      <p:sp>
        <p:nvSpPr>
          <p:cNvPr id="3" name="Text Placeholder 2"/>
          <p:cNvSpPr>
            <a:spLocks noGrp="1"/>
          </p:cNvSpPr>
          <p:nvPr>
            <p:ph type="body" idx="1"/>
          </p:nvPr>
        </p:nvSpPr>
        <p:spPr>
          <a:xfrm>
            <a:off x="2057618" y="2247781"/>
            <a:ext cx="7412079" cy="4351338"/>
          </a:xfrm>
          <a:prstGeom prst="rect">
            <a:avLst/>
          </a:prstGeom>
        </p:spPr>
        <p:txBody>
          <a:bodyPr vert="horz" lIns="0" tIns="0" rIns="0" bIns="0" rtlCol="0">
            <a:no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D73E0-BC06-4CFD-AC2E-D54DF7239637}" type="slidenum">
              <a:rPr lang="en-US" smtClean="0"/>
              <a:t>‹#›</a:t>
            </a:fld>
            <a:endParaRPr lang="en-US"/>
          </a:p>
        </p:txBody>
      </p:sp>
      <p:pic>
        <p:nvPicPr>
          <p:cNvPr id="12" name="Graphic 11">
            <a:extLst>
              <a:ext uri="{FF2B5EF4-FFF2-40B4-BE49-F238E27FC236}">
                <a16:creationId xmlns:a16="http://schemas.microsoft.com/office/drawing/2014/main" id="{FD68D161-BBA7-4C6C-904D-881B2898BBCD}"/>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561708" y="5699183"/>
            <a:ext cx="860761" cy="518981"/>
          </a:xfrm>
          <a:prstGeom prst="rect">
            <a:avLst/>
          </a:prstGeom>
        </p:spPr>
      </p:pic>
      <p:sp>
        <p:nvSpPr>
          <p:cNvPr id="13" name="TextBox 12">
            <a:extLst>
              <a:ext uri="{FF2B5EF4-FFF2-40B4-BE49-F238E27FC236}">
                <a16:creationId xmlns:a16="http://schemas.microsoft.com/office/drawing/2014/main" id="{44DE66DA-A441-4F55-9A15-4B76B8F2F228}"/>
              </a:ext>
            </a:extLst>
          </p:cNvPr>
          <p:cNvSpPr txBox="1"/>
          <p:nvPr userDrawn="1"/>
        </p:nvSpPr>
        <p:spPr>
          <a:xfrm>
            <a:off x="561708" y="6315150"/>
            <a:ext cx="860761" cy="261610"/>
          </a:xfrm>
          <a:prstGeom prst="rect">
            <a:avLst/>
          </a:prstGeom>
          <a:noFill/>
        </p:spPr>
        <p:txBody>
          <a:bodyPr wrap="square" rtlCol="0">
            <a:spAutoFit/>
          </a:bodyPr>
          <a:lstStyle/>
          <a:p>
            <a:r>
              <a:rPr lang="nb-NO" sz="1100" u="none" dirty="0"/>
              <a:t>fo.no</a:t>
            </a:r>
            <a:endParaRPr lang="en-US" sz="1100" u="none" dirty="0"/>
          </a:p>
        </p:txBody>
      </p:sp>
      <p:sp>
        <p:nvSpPr>
          <p:cNvPr id="14" name="Rectangle 13">
            <a:hlinkClick r:id="rId34"/>
            <a:extLst>
              <a:ext uri="{FF2B5EF4-FFF2-40B4-BE49-F238E27FC236}">
                <a16:creationId xmlns:a16="http://schemas.microsoft.com/office/drawing/2014/main" id="{E60C1769-599E-4BAB-A98D-859D75BD55A5}"/>
              </a:ext>
            </a:extLst>
          </p:cNvPr>
          <p:cNvSpPr/>
          <p:nvPr userDrawn="1"/>
        </p:nvSpPr>
        <p:spPr>
          <a:xfrm>
            <a:off x="495295" y="6259364"/>
            <a:ext cx="1333723" cy="3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7" name="LOGOADDIN" hidden="1">
            <a:extLst>
              <a:ext uri="{FF2B5EF4-FFF2-40B4-BE49-F238E27FC236}">
                <a16:creationId xmlns:a16="http://schemas.microsoft.com/office/drawing/2014/main" id="{69B1DB20-3745-4F95-A498-F092C26B036B}"/>
              </a:ext>
            </a:extLst>
          </p:cNvPr>
          <p:cNvSpPr/>
          <p:nvPr userDrawn="1"/>
        </p:nvSpPr>
        <p:spPr>
          <a:xfrm>
            <a:off x="2057618" y="-650240"/>
            <a:ext cx="1782862" cy="458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65713700"/>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74" r:id="rId4"/>
    <p:sldLayoutId id="2147483662" r:id="rId5"/>
    <p:sldLayoutId id="2147483675" r:id="rId6"/>
    <p:sldLayoutId id="2147483676" r:id="rId7"/>
    <p:sldLayoutId id="2147483677" r:id="rId8"/>
    <p:sldLayoutId id="2147483678" r:id="rId9"/>
    <p:sldLayoutId id="2147483665"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63" r:id="rId27"/>
    <p:sldLayoutId id="2147483696" r:id="rId28"/>
    <p:sldLayoutId id="2147483697" r:id="rId29"/>
    <p:sldLayoutId id="2147483695" r:id="rId30"/>
  </p:sldLayoutIdLst>
  <p:hf hdr="0"/>
  <p:txStyles>
    <p:titleStyle>
      <a:lvl1pPr algn="l" defTabSz="914446" rtl="0" eaLnBrk="1" latinLnBrk="0" hangingPunct="1">
        <a:lnSpc>
          <a:spcPct val="90000"/>
        </a:lnSpc>
        <a:spcBef>
          <a:spcPct val="0"/>
        </a:spcBef>
        <a:buNone/>
        <a:defRPr sz="4101" b="1" kern="1200">
          <a:solidFill>
            <a:schemeClr val="tx2"/>
          </a:solidFill>
          <a:latin typeface="+mj-lt"/>
          <a:ea typeface="+mj-ea"/>
          <a:cs typeface="+mj-cs"/>
        </a:defRPr>
      </a:lvl1pPr>
    </p:titleStyle>
    <p:bodyStyle>
      <a:lvl1pPr marL="342000" indent="-342000" algn="l" defTabSz="914446" rtl="0" eaLnBrk="1" latinLnBrk="0" hangingPunct="1">
        <a:lnSpc>
          <a:spcPct val="107000"/>
        </a:lnSpc>
        <a:spcBef>
          <a:spcPts val="1000"/>
        </a:spcBef>
        <a:spcAft>
          <a:spcPts val="0"/>
        </a:spcAft>
        <a:buFont typeface="Arial" panose="020B0604020202020204" pitchFamily="34" charset="0"/>
        <a:buChar char="•"/>
        <a:defRPr sz="2400" kern="1200">
          <a:solidFill>
            <a:schemeClr val="tx1"/>
          </a:solidFill>
          <a:latin typeface="+mn-lt"/>
          <a:ea typeface="+mn-ea"/>
          <a:cs typeface="+mn-cs"/>
        </a:defRPr>
      </a:lvl1pPr>
      <a:lvl2pPr marL="684000" indent="-342000" algn="l" defTabSz="914446"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026000" indent="-342000" algn="l" defTabSz="914446"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368000" indent="-342000" algn="l" defTabSz="914446"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1710000" indent="-342000" algn="l" defTabSz="914446" rtl="0" eaLnBrk="1" latinLnBrk="0" hangingPunct="1">
        <a:lnSpc>
          <a:spcPct val="10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2.xml"/><Relationship Id="rId16"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3B99-6BBA-4615-9322-88815053AAF0}"/>
              </a:ext>
            </a:extLst>
          </p:cNvPr>
          <p:cNvSpPr>
            <a:spLocks noGrp="1"/>
          </p:cNvSpPr>
          <p:nvPr>
            <p:ph type="ctrTitle"/>
          </p:nvPr>
        </p:nvSpPr>
        <p:spPr/>
        <p:txBody>
          <a:bodyPr/>
          <a:lstStyle/>
          <a:p>
            <a:pPr algn="ctr"/>
            <a:r>
              <a:rPr lang="nb-NO" sz="4000" dirty="0">
                <a:effectLst/>
                <a:latin typeface="Arial" panose="020B0604020202020204" pitchFamily="34" charset="0"/>
                <a:ea typeface="Calibri" panose="020F0502020204030204" pitchFamily="34" charset="0"/>
              </a:rPr>
              <a:t>NOU 2023/7: </a:t>
            </a:r>
            <a:br>
              <a:rPr lang="nb-NO" sz="4000" dirty="0">
                <a:effectLst/>
                <a:latin typeface="Arial" panose="020B0604020202020204" pitchFamily="34" charset="0"/>
                <a:ea typeface="Calibri" panose="020F0502020204030204" pitchFamily="34" charset="0"/>
              </a:rPr>
            </a:br>
            <a:r>
              <a:rPr lang="nb-NO" sz="4000" dirty="0">
                <a:effectLst/>
                <a:latin typeface="Arial" panose="020B0604020202020204" pitchFamily="34" charset="0"/>
                <a:ea typeface="Calibri" panose="020F0502020204030204" pitchFamily="34" charset="0"/>
              </a:rPr>
              <a:t>Trygg barndom, sikker fremtid</a:t>
            </a:r>
            <a:endParaRPr lang="nb-NO" sz="4000" dirty="0"/>
          </a:p>
        </p:txBody>
      </p:sp>
      <p:sp>
        <p:nvSpPr>
          <p:cNvPr id="3" name="Subtitle 2">
            <a:extLst>
              <a:ext uri="{FF2B5EF4-FFF2-40B4-BE49-F238E27FC236}">
                <a16:creationId xmlns:a16="http://schemas.microsoft.com/office/drawing/2014/main" id="{35D5171D-55BC-4598-AF35-88AE95078EB1}"/>
              </a:ext>
            </a:extLst>
          </p:cNvPr>
          <p:cNvSpPr>
            <a:spLocks noGrp="1"/>
          </p:cNvSpPr>
          <p:nvPr>
            <p:ph type="subTitle" idx="1"/>
          </p:nvPr>
        </p:nvSpPr>
        <p:spPr/>
        <p:txBody>
          <a:bodyPr/>
          <a:lstStyle/>
          <a:p>
            <a:r>
              <a:rPr lang="nb-NO" dirty="0"/>
              <a:t>Presentasjon på Landsstyremøtet 22. og 23. mars  </a:t>
            </a:r>
          </a:p>
        </p:txBody>
      </p:sp>
    </p:spTree>
    <p:extLst>
      <p:ext uri="{BB962C8B-B14F-4D97-AF65-F5344CB8AC3E}">
        <p14:creationId xmlns:p14="http://schemas.microsoft.com/office/powerpoint/2010/main" val="3148735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0B819EC-B5B5-A7A6-09F0-4819AFFFF809}"/>
              </a:ext>
            </a:extLst>
          </p:cNvPr>
          <p:cNvSpPr>
            <a:spLocks noGrp="1"/>
          </p:cNvSpPr>
          <p:nvPr>
            <p:ph type="title"/>
          </p:nvPr>
        </p:nvSpPr>
        <p:spPr>
          <a:xfrm>
            <a:off x="2163730" y="478175"/>
            <a:ext cx="9297675" cy="794033"/>
          </a:xfrm>
        </p:spPr>
        <p:txBody>
          <a:bodyPr anchor="t">
            <a:normAutofit/>
          </a:bodyPr>
          <a:lstStyle/>
          <a:p>
            <a:r>
              <a:rPr lang="nb-NO" dirty="0"/>
              <a:t>Merknader</a:t>
            </a:r>
          </a:p>
        </p:txBody>
      </p:sp>
      <p:pic>
        <p:nvPicPr>
          <p:cNvPr id="6" name="Bilde 5" descr="Et bilde som inneholder tekst, kontorrekvisitter, konvolutt, forretningskort&#10;&#10;Automatisk generert beskrivelse">
            <a:extLst>
              <a:ext uri="{FF2B5EF4-FFF2-40B4-BE49-F238E27FC236}">
                <a16:creationId xmlns:a16="http://schemas.microsoft.com/office/drawing/2014/main" id="{C04E63D0-FFF1-7566-DD04-8474AC30286F}"/>
              </a:ext>
            </a:extLst>
          </p:cNvPr>
          <p:cNvPicPr>
            <a:picLocks noChangeAspect="1"/>
          </p:cNvPicPr>
          <p:nvPr/>
        </p:nvPicPr>
        <p:blipFill>
          <a:blip r:embed="rId3">
            <a:alphaModFix/>
          </a:blip>
          <a:stretch>
            <a:fillRect/>
          </a:stretch>
        </p:blipFill>
        <p:spPr>
          <a:xfrm rot="5400000">
            <a:off x="7230827" y="2400824"/>
            <a:ext cx="6768000" cy="2385719"/>
          </a:xfrm>
          <a:prstGeom prst="rect">
            <a:avLst/>
          </a:prstGeom>
          <a:noFill/>
        </p:spPr>
      </p:pic>
      <p:sp>
        <p:nvSpPr>
          <p:cNvPr id="9" name="TekstSylinder 8">
            <a:extLst>
              <a:ext uri="{FF2B5EF4-FFF2-40B4-BE49-F238E27FC236}">
                <a16:creationId xmlns:a16="http://schemas.microsoft.com/office/drawing/2014/main" id="{B2F9CB97-247E-2728-E3F8-014A89E40967}"/>
              </a:ext>
            </a:extLst>
          </p:cNvPr>
          <p:cNvSpPr txBox="1"/>
          <p:nvPr/>
        </p:nvSpPr>
        <p:spPr>
          <a:xfrm>
            <a:off x="2349259" y="1540700"/>
            <a:ext cx="6688723" cy="4013856"/>
          </a:xfrm>
          <a:prstGeom prst="rect">
            <a:avLst/>
          </a:prstGeom>
          <a:noFill/>
        </p:spPr>
        <p:txBody>
          <a:bodyPr wrap="square">
            <a:spAutoFit/>
          </a:bodyPr>
          <a:lstStyle/>
          <a:p>
            <a:pPr marL="342000" indent="-342000">
              <a:lnSpc>
                <a:spcPct val="107000"/>
              </a:lnSpc>
              <a:spcAft>
                <a:spcPts val="800"/>
              </a:spcAft>
              <a:buFont typeface="Arial" panose="020B0604020202020204" pitchFamily="34" charset="0"/>
              <a:buChar char="•"/>
            </a:pPr>
            <a:r>
              <a:rPr lang="nb-NO" sz="2400" dirty="0">
                <a:effectLst/>
                <a:latin typeface="Arial" panose="020B0604020202020204" pitchFamily="34" charset="0"/>
                <a:ea typeface="Calibri" panose="020F0502020204030204" pitchFamily="34" charset="0"/>
              </a:rPr>
              <a:t>Forskning er mer enn akademisk forskning.</a:t>
            </a:r>
          </a:p>
          <a:p>
            <a:pPr marL="570600" lvl="1" indent="-342000">
              <a:lnSpc>
                <a:spcPct val="107000"/>
              </a:lnSpc>
              <a:spcAft>
                <a:spcPts val="800"/>
              </a:spcAft>
              <a:buFont typeface="Arial" panose="020B0604020202020204" pitchFamily="34" charset="0"/>
              <a:buChar char="•"/>
            </a:pPr>
            <a:r>
              <a:rPr lang="nb-NO" sz="2000" dirty="0">
                <a:effectLst/>
                <a:latin typeface="Arial" panose="020B0604020202020204" pitchFamily="34" charset="0"/>
                <a:ea typeface="Calibri" panose="020F0502020204030204" pitchFamily="34" charset="0"/>
              </a:rPr>
              <a:t>Viktigheten av praksisnært utviklingsarbeid </a:t>
            </a:r>
          </a:p>
          <a:p>
            <a:pPr marL="342000" indent="-342000">
              <a:lnSpc>
                <a:spcPct val="107000"/>
              </a:lnSpc>
              <a:spcAft>
                <a:spcPts val="800"/>
              </a:spcAft>
              <a:buFont typeface="Arial" panose="020B0604020202020204" pitchFamily="34" charset="0"/>
              <a:buChar char="•"/>
            </a:pPr>
            <a:endParaRPr lang="nb-NO" sz="2400" dirty="0">
              <a:effectLst/>
              <a:latin typeface="Arial" panose="020B0604020202020204" pitchFamily="34" charset="0"/>
              <a:ea typeface="Calibri" panose="020F0502020204030204" pitchFamily="34" charset="0"/>
            </a:endParaRPr>
          </a:p>
          <a:p>
            <a:pPr marL="342000" indent="-342000">
              <a:lnSpc>
                <a:spcPct val="107000"/>
              </a:lnSpc>
              <a:spcAft>
                <a:spcPts val="800"/>
              </a:spcAft>
              <a:buFont typeface="Arial" panose="020B0604020202020204" pitchFamily="34" charset="0"/>
              <a:buChar char="•"/>
            </a:pPr>
            <a:r>
              <a:rPr lang="nb-NO" sz="2400" dirty="0">
                <a:latin typeface="Arial" panose="020B0604020202020204" pitchFamily="34" charset="0"/>
                <a:ea typeface="Calibri" panose="020F0502020204030204" pitchFamily="34" charset="0"/>
              </a:rPr>
              <a:t>T</a:t>
            </a:r>
            <a:r>
              <a:rPr lang="nb-NO" sz="2400" dirty="0">
                <a:effectLst/>
                <a:latin typeface="Arial" panose="020B0604020202020204" pitchFamily="34" charset="0"/>
                <a:ea typeface="Calibri" panose="020F0502020204030204" pitchFamily="34" charset="0"/>
              </a:rPr>
              <a:t>verrfaglig samarbeid</a:t>
            </a:r>
          </a:p>
          <a:p>
            <a:pPr marL="572400" lvl="2" indent="-342000">
              <a:lnSpc>
                <a:spcPct val="107000"/>
              </a:lnSpc>
              <a:spcAft>
                <a:spcPts val="800"/>
              </a:spcAft>
              <a:buFont typeface="Arial" panose="020B0604020202020204" pitchFamily="34" charset="0"/>
              <a:buChar char="•"/>
            </a:pPr>
            <a:r>
              <a:rPr lang="nb-NO" sz="2000" dirty="0">
                <a:effectLst/>
                <a:latin typeface="Arial" panose="020B0604020202020204" pitchFamily="34" charset="0"/>
                <a:ea typeface="Calibri" panose="020F0502020204030204" pitchFamily="34" charset="0"/>
              </a:rPr>
              <a:t>Viktig å inkludere NAV og Helse- og omsorgstjenesten </a:t>
            </a:r>
          </a:p>
          <a:p>
            <a:pPr marL="799200" lvl="2" indent="-342000">
              <a:lnSpc>
                <a:spcPct val="107000"/>
              </a:lnSpc>
              <a:spcAft>
                <a:spcPts val="800"/>
              </a:spcAft>
              <a:buFont typeface="Arial" panose="020B0604020202020204" pitchFamily="34" charset="0"/>
              <a:buChar char="•"/>
            </a:pPr>
            <a:endParaRPr lang="nb-NO" sz="2000" dirty="0">
              <a:effectLst/>
              <a:latin typeface="Arial" panose="020B0604020202020204" pitchFamily="34" charset="0"/>
              <a:ea typeface="Calibri" panose="020F0502020204030204" pitchFamily="34" charset="0"/>
            </a:endParaRPr>
          </a:p>
          <a:p>
            <a:pPr marL="342000" indent="-342000">
              <a:lnSpc>
                <a:spcPct val="107000"/>
              </a:lnSpc>
              <a:spcAft>
                <a:spcPts val="800"/>
              </a:spcAft>
              <a:buFont typeface="Arial" panose="020B0604020202020204" pitchFamily="34" charset="0"/>
              <a:buChar char="•"/>
            </a:pPr>
            <a:r>
              <a:rPr lang="nb-NO" sz="2400" dirty="0">
                <a:effectLst/>
                <a:latin typeface="Arial" panose="020B0604020202020204" pitchFamily="34" charset="0"/>
                <a:ea typeface="Calibri" panose="020F0502020204030204" pitchFamily="34" charset="0"/>
              </a:rPr>
              <a:t>Institusjon er best for noen barn</a:t>
            </a:r>
          </a:p>
          <a:p>
            <a:pPr marL="570600" lvl="1" indent="-342000">
              <a:lnSpc>
                <a:spcPct val="107000"/>
              </a:lnSpc>
              <a:spcAft>
                <a:spcPts val="800"/>
              </a:spcAft>
              <a:buFont typeface="Arial" panose="020B0604020202020204" pitchFamily="34" charset="0"/>
              <a:buChar char="•"/>
            </a:pPr>
            <a:r>
              <a:rPr lang="nb-NO" sz="2000" dirty="0">
                <a:latin typeface="Arial" panose="020B0604020202020204" pitchFamily="34" charset="0"/>
                <a:ea typeface="Calibri" panose="020F0502020204030204" pitchFamily="34" charset="0"/>
              </a:rPr>
              <a:t>K</a:t>
            </a:r>
            <a:r>
              <a:rPr lang="nb-NO" sz="2000" dirty="0">
                <a:effectLst/>
                <a:latin typeface="Arial" panose="020B0604020202020204" pitchFamily="34" charset="0"/>
                <a:ea typeface="Calibri" panose="020F0502020204030204" pitchFamily="34" charset="0"/>
              </a:rPr>
              <a:t>an ikke kun betraktes som sekundærløsning</a:t>
            </a:r>
          </a:p>
        </p:txBody>
      </p:sp>
    </p:spTree>
    <p:extLst>
      <p:ext uri="{BB962C8B-B14F-4D97-AF65-F5344CB8AC3E}">
        <p14:creationId xmlns:p14="http://schemas.microsoft.com/office/powerpoint/2010/main" val="3689537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8577BCAC-28C1-8079-BADA-A3D5257BF692}"/>
              </a:ext>
            </a:extLst>
          </p:cNvPr>
          <p:cNvPicPr>
            <a:picLocks noChangeAspect="1"/>
          </p:cNvPicPr>
          <p:nvPr/>
        </p:nvPicPr>
        <p:blipFill rotWithShape="1">
          <a:blip r:embed="rId3"/>
          <a:srcRect l="25887" t="8765" r="3" b="4516"/>
          <a:stretch/>
        </p:blipFill>
        <p:spPr>
          <a:xfrm>
            <a:off x="7638325" y="423000"/>
            <a:ext cx="3917571" cy="6012000"/>
          </a:xfrm>
          <a:prstGeom prst="rect">
            <a:avLst/>
          </a:prstGeom>
          <a:noFill/>
        </p:spPr>
      </p:pic>
      <p:sp>
        <p:nvSpPr>
          <p:cNvPr id="2" name="Tittel 1">
            <a:extLst>
              <a:ext uri="{FF2B5EF4-FFF2-40B4-BE49-F238E27FC236}">
                <a16:creationId xmlns:a16="http://schemas.microsoft.com/office/drawing/2014/main" id="{68D0421B-625D-EF23-CFD2-558E0D88C298}"/>
              </a:ext>
            </a:extLst>
          </p:cNvPr>
          <p:cNvSpPr>
            <a:spLocks noGrp="1"/>
          </p:cNvSpPr>
          <p:nvPr>
            <p:ph type="title"/>
          </p:nvPr>
        </p:nvSpPr>
        <p:spPr>
          <a:xfrm>
            <a:off x="1609371" y="583949"/>
            <a:ext cx="4060294" cy="807530"/>
          </a:xfrm>
        </p:spPr>
        <p:txBody>
          <a:bodyPr anchor="t">
            <a:normAutofit/>
          </a:bodyPr>
          <a:lstStyle/>
          <a:p>
            <a:r>
              <a:rPr lang="nb-NO" dirty="0"/>
              <a:t>Veien videre</a:t>
            </a:r>
          </a:p>
        </p:txBody>
      </p:sp>
      <p:sp>
        <p:nvSpPr>
          <p:cNvPr id="10" name="Content Placeholder 3">
            <a:extLst>
              <a:ext uri="{FF2B5EF4-FFF2-40B4-BE49-F238E27FC236}">
                <a16:creationId xmlns:a16="http://schemas.microsoft.com/office/drawing/2014/main" id="{0B4FA443-8C22-8788-2FF8-7FCD920C2866}"/>
              </a:ext>
            </a:extLst>
          </p:cNvPr>
          <p:cNvSpPr>
            <a:spLocks noGrp="1"/>
          </p:cNvSpPr>
          <p:nvPr>
            <p:ph sz="quarter" idx="12"/>
          </p:nvPr>
        </p:nvSpPr>
        <p:spPr>
          <a:xfrm>
            <a:off x="1272209" y="1492989"/>
            <a:ext cx="5914978" cy="4781062"/>
          </a:xfrm>
        </p:spPr>
        <p:txBody>
          <a:bodyPr/>
          <a:lstStyle/>
          <a:p>
            <a:r>
              <a:rPr lang="nb-NO"/>
              <a:t>Viktig å se </a:t>
            </a:r>
            <a:r>
              <a:rPr lang="nb-NO" err="1"/>
              <a:t>NOUen</a:t>
            </a:r>
            <a:r>
              <a:rPr lang="nb-NO"/>
              <a:t> i sammenheng med:</a:t>
            </a:r>
          </a:p>
          <a:p>
            <a:pPr lvl="1"/>
            <a:r>
              <a:rPr lang="nb-NO"/>
              <a:t>Institusjonsutvalget og </a:t>
            </a:r>
            <a:r>
              <a:rPr lang="nb-NO" err="1"/>
              <a:t>avkommersialiseringsutvalget</a:t>
            </a:r>
            <a:endParaRPr lang="nb-NO"/>
          </a:p>
          <a:p>
            <a:r>
              <a:rPr lang="nb-NO" err="1"/>
              <a:t>NOUen</a:t>
            </a:r>
            <a:r>
              <a:rPr lang="nb-NO"/>
              <a:t> kommer på høring</a:t>
            </a:r>
          </a:p>
          <a:p>
            <a:r>
              <a:rPr lang="nb-NO"/>
              <a:t>FO vil gi høringsuttalelse</a:t>
            </a:r>
          </a:p>
          <a:p>
            <a:r>
              <a:rPr lang="nb-NO"/>
              <a:t>Vi ønsker innspill fra hele organisasjonen</a:t>
            </a:r>
          </a:p>
          <a:p>
            <a:pPr lvl="1"/>
            <a:r>
              <a:rPr lang="nb-NO"/>
              <a:t>Hva trenger organisasjonen fra oss for å kunne gi tilbakemeldinger på forslagene i </a:t>
            </a:r>
            <a:r>
              <a:rPr lang="nb-NO" err="1"/>
              <a:t>NOUen</a:t>
            </a:r>
            <a:r>
              <a:rPr lang="nb-NO"/>
              <a:t>?</a:t>
            </a:r>
          </a:p>
          <a:p>
            <a:endParaRPr lang="nb-NO"/>
          </a:p>
          <a:p>
            <a:endParaRPr lang="en-US" dirty="0"/>
          </a:p>
        </p:txBody>
      </p:sp>
    </p:spTree>
    <p:extLst>
      <p:ext uri="{BB962C8B-B14F-4D97-AF65-F5344CB8AC3E}">
        <p14:creationId xmlns:p14="http://schemas.microsoft.com/office/powerpoint/2010/main" val="325225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089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9E25B2FC-0E4D-8371-28D8-BC0634E55F92}"/>
              </a:ext>
            </a:extLst>
          </p:cNvPr>
          <p:cNvPicPr>
            <a:picLocks noGrp="1" noChangeAspect="1"/>
          </p:cNvPicPr>
          <p:nvPr>
            <p:ph type="pic" sz="quarter" idx="10"/>
          </p:nvPr>
        </p:nvPicPr>
        <p:blipFill rotWithShape="1">
          <a:blip r:embed="rId3"/>
          <a:srcRect l="16551" t="-1" r="15737" b="29098"/>
          <a:stretch/>
        </p:blipFill>
        <p:spPr>
          <a:xfrm>
            <a:off x="6567274" y="120232"/>
            <a:ext cx="1890923" cy="1980000"/>
          </a:xfrm>
          <a:prstGeom prst="rect">
            <a:avLst/>
          </a:prstGeom>
        </p:spPr>
      </p:pic>
      <p:pic>
        <p:nvPicPr>
          <p:cNvPr id="13" name="Bilde 12">
            <a:extLst>
              <a:ext uri="{FF2B5EF4-FFF2-40B4-BE49-F238E27FC236}">
                <a16:creationId xmlns:a16="http://schemas.microsoft.com/office/drawing/2014/main" id="{752184F2-4BF4-EC8E-4AF9-CD3DC1DD6CC2}"/>
              </a:ext>
            </a:extLst>
          </p:cNvPr>
          <p:cNvPicPr>
            <a:picLocks noChangeAspect="1"/>
          </p:cNvPicPr>
          <p:nvPr/>
        </p:nvPicPr>
        <p:blipFill rotWithShape="1">
          <a:blip r:embed="rId4"/>
          <a:srcRect l="21977" t="20648"/>
          <a:stretch/>
        </p:blipFill>
        <p:spPr>
          <a:xfrm>
            <a:off x="6001495" y="4676572"/>
            <a:ext cx="1592849" cy="1620000"/>
          </a:xfrm>
          <a:prstGeom prst="rect">
            <a:avLst/>
          </a:prstGeom>
        </p:spPr>
      </p:pic>
      <p:pic>
        <p:nvPicPr>
          <p:cNvPr id="15" name="Bilde 14">
            <a:extLst>
              <a:ext uri="{FF2B5EF4-FFF2-40B4-BE49-F238E27FC236}">
                <a16:creationId xmlns:a16="http://schemas.microsoft.com/office/drawing/2014/main" id="{D26A2C2F-4E19-2539-CAD8-C5670FB71F82}"/>
              </a:ext>
            </a:extLst>
          </p:cNvPr>
          <p:cNvPicPr>
            <a:picLocks noChangeAspect="1"/>
          </p:cNvPicPr>
          <p:nvPr/>
        </p:nvPicPr>
        <p:blipFill>
          <a:blip r:embed="rId5"/>
          <a:stretch>
            <a:fillRect/>
          </a:stretch>
        </p:blipFill>
        <p:spPr>
          <a:xfrm>
            <a:off x="6683067" y="1953498"/>
            <a:ext cx="1620000" cy="1620000"/>
          </a:xfrm>
          <a:prstGeom prst="rect">
            <a:avLst/>
          </a:prstGeom>
        </p:spPr>
      </p:pic>
      <p:pic>
        <p:nvPicPr>
          <p:cNvPr id="10" name="Bilde 9">
            <a:extLst>
              <a:ext uri="{FF2B5EF4-FFF2-40B4-BE49-F238E27FC236}">
                <a16:creationId xmlns:a16="http://schemas.microsoft.com/office/drawing/2014/main" id="{B0430BBE-AC85-CD34-46A4-D19D7E90E4E4}"/>
              </a:ext>
            </a:extLst>
          </p:cNvPr>
          <p:cNvPicPr>
            <a:picLocks noChangeAspect="1"/>
          </p:cNvPicPr>
          <p:nvPr/>
        </p:nvPicPr>
        <p:blipFill>
          <a:blip r:embed="rId6"/>
          <a:stretch>
            <a:fillRect/>
          </a:stretch>
        </p:blipFill>
        <p:spPr>
          <a:xfrm>
            <a:off x="10267142" y="461952"/>
            <a:ext cx="1620000" cy="1620000"/>
          </a:xfrm>
          <a:prstGeom prst="rect">
            <a:avLst/>
          </a:prstGeom>
        </p:spPr>
      </p:pic>
      <p:pic>
        <p:nvPicPr>
          <p:cNvPr id="9" name="Bilde 8">
            <a:extLst>
              <a:ext uri="{FF2B5EF4-FFF2-40B4-BE49-F238E27FC236}">
                <a16:creationId xmlns:a16="http://schemas.microsoft.com/office/drawing/2014/main" id="{4E9A1FD1-3764-A585-5B3C-D71087232CFE}"/>
              </a:ext>
            </a:extLst>
          </p:cNvPr>
          <p:cNvPicPr>
            <a:picLocks noChangeAspect="1"/>
          </p:cNvPicPr>
          <p:nvPr/>
        </p:nvPicPr>
        <p:blipFill rotWithShape="1">
          <a:blip r:embed="rId7"/>
          <a:srcRect r="13462" b="13462"/>
          <a:stretch/>
        </p:blipFill>
        <p:spPr>
          <a:xfrm>
            <a:off x="9024527" y="450328"/>
            <a:ext cx="1620000" cy="1620000"/>
          </a:xfrm>
          <a:prstGeom prst="rect">
            <a:avLst/>
          </a:prstGeom>
        </p:spPr>
      </p:pic>
      <p:sp>
        <p:nvSpPr>
          <p:cNvPr id="4" name="Tittel 3">
            <a:extLst>
              <a:ext uri="{FF2B5EF4-FFF2-40B4-BE49-F238E27FC236}">
                <a16:creationId xmlns:a16="http://schemas.microsoft.com/office/drawing/2014/main" id="{B3A72DF7-91B4-11AC-C410-7B6C927B5495}"/>
              </a:ext>
            </a:extLst>
          </p:cNvPr>
          <p:cNvSpPr>
            <a:spLocks noGrp="1"/>
          </p:cNvSpPr>
          <p:nvPr>
            <p:ph type="title"/>
          </p:nvPr>
        </p:nvSpPr>
        <p:spPr>
          <a:xfrm>
            <a:off x="1437730" y="641831"/>
            <a:ext cx="4931527" cy="738173"/>
          </a:xfrm>
        </p:spPr>
        <p:txBody>
          <a:bodyPr/>
          <a:lstStyle/>
          <a:p>
            <a:r>
              <a:rPr lang="nb-NO" dirty="0"/>
              <a:t>Barnevernsutvalget</a:t>
            </a:r>
          </a:p>
        </p:txBody>
      </p:sp>
      <p:sp>
        <p:nvSpPr>
          <p:cNvPr id="6" name="Plassholder for innhold 5">
            <a:extLst>
              <a:ext uri="{FF2B5EF4-FFF2-40B4-BE49-F238E27FC236}">
                <a16:creationId xmlns:a16="http://schemas.microsoft.com/office/drawing/2014/main" id="{5FBD6A34-91D7-108A-D1E5-88101C78371D}"/>
              </a:ext>
            </a:extLst>
          </p:cNvPr>
          <p:cNvSpPr>
            <a:spLocks noGrp="1"/>
          </p:cNvSpPr>
          <p:nvPr>
            <p:ph sz="quarter" idx="12"/>
          </p:nvPr>
        </p:nvSpPr>
        <p:spPr>
          <a:xfrm>
            <a:off x="1563730" y="1511592"/>
            <a:ext cx="4931527" cy="4611812"/>
          </a:xfrm>
        </p:spPr>
        <p:txBody>
          <a:bodyPr/>
          <a:lstStyle/>
          <a:p>
            <a:r>
              <a:rPr lang="nb-NO" dirty="0"/>
              <a:t>Nedsatt mars 2021</a:t>
            </a:r>
          </a:p>
          <a:p>
            <a:pPr lvl="1"/>
            <a:r>
              <a:rPr lang="nb-NO" dirty="0"/>
              <a:t>Marit Skivenes som utvalgsleder</a:t>
            </a:r>
          </a:p>
          <a:p>
            <a:pPr lvl="1"/>
            <a:r>
              <a:rPr lang="nb-NO" dirty="0"/>
              <a:t>Kritikk: ingen fra praksisfeltet</a:t>
            </a:r>
          </a:p>
          <a:p>
            <a:r>
              <a:rPr lang="nb-NO" dirty="0"/>
              <a:t>Mandat </a:t>
            </a:r>
          </a:p>
          <a:p>
            <a:pPr lvl="1"/>
            <a:r>
              <a:rPr lang="nb-NO" dirty="0">
                <a:latin typeface="Arial" panose="020B0604020202020204" pitchFamily="34" charset="0"/>
                <a:ea typeface="Calibri" panose="020F0502020204030204" pitchFamily="34" charset="0"/>
              </a:rPr>
              <a:t>S</a:t>
            </a:r>
            <a:r>
              <a:rPr lang="nb-NO" dirty="0">
                <a:effectLst/>
                <a:latin typeface="Arial" panose="020B0604020202020204" pitchFamily="34" charset="0"/>
                <a:ea typeface="Calibri" panose="020F0502020204030204" pitchFamily="34" charset="0"/>
              </a:rPr>
              <a:t>tyrke rettssikkerheten i barnevernet, fra undersøkelsesfasen til ettervern</a:t>
            </a:r>
            <a:endParaRPr lang="nb-NO" sz="1800" dirty="0">
              <a:effectLst/>
              <a:latin typeface="Arial" panose="020B0604020202020204" pitchFamily="34" charset="0"/>
              <a:ea typeface="Calibri" panose="020F0502020204030204" pitchFamily="34" charset="0"/>
            </a:endParaRPr>
          </a:p>
          <a:p>
            <a:r>
              <a:rPr lang="nb-NO" dirty="0"/>
              <a:t>Supplert januar 2022</a:t>
            </a:r>
          </a:p>
          <a:p>
            <a:pPr lvl="1"/>
            <a:r>
              <a:rPr lang="nb-NO" dirty="0"/>
              <a:t>Mimmi Kvisvik, FO</a:t>
            </a:r>
          </a:p>
          <a:p>
            <a:pPr lvl="1"/>
            <a:r>
              <a:rPr lang="nb-NO" dirty="0"/>
              <a:t>Elin Flatebø, </a:t>
            </a:r>
            <a:r>
              <a:rPr lang="nb-NO" dirty="0" err="1"/>
              <a:t>Brusetkollen</a:t>
            </a:r>
            <a:endParaRPr lang="nb-NO" dirty="0"/>
          </a:p>
          <a:p>
            <a:r>
              <a:rPr lang="nb-NO" dirty="0"/>
              <a:t>Endringer i mandatet</a:t>
            </a:r>
          </a:p>
          <a:p>
            <a:endParaRPr lang="nb-NO" dirty="0"/>
          </a:p>
          <a:p>
            <a:endParaRPr lang="nb-NO" dirty="0"/>
          </a:p>
          <a:p>
            <a:endParaRPr lang="nb-NO" dirty="0"/>
          </a:p>
          <a:p>
            <a:endParaRPr lang="nb-NO" dirty="0"/>
          </a:p>
        </p:txBody>
      </p:sp>
      <p:pic>
        <p:nvPicPr>
          <p:cNvPr id="8" name="Bilde 7">
            <a:extLst>
              <a:ext uri="{FF2B5EF4-FFF2-40B4-BE49-F238E27FC236}">
                <a16:creationId xmlns:a16="http://schemas.microsoft.com/office/drawing/2014/main" id="{BA26023A-6F95-C902-73B6-83C255BB3119}"/>
              </a:ext>
            </a:extLst>
          </p:cNvPr>
          <p:cNvPicPr>
            <a:picLocks noChangeAspect="1"/>
          </p:cNvPicPr>
          <p:nvPr/>
        </p:nvPicPr>
        <p:blipFill rotWithShape="1">
          <a:blip r:embed="rId8"/>
          <a:srcRect l="26724" r="14416" b="33059"/>
          <a:stretch/>
        </p:blipFill>
        <p:spPr>
          <a:xfrm>
            <a:off x="8068368" y="438698"/>
            <a:ext cx="1424437" cy="1620000"/>
          </a:xfrm>
          <a:prstGeom prst="rect">
            <a:avLst/>
          </a:prstGeom>
        </p:spPr>
      </p:pic>
      <p:pic>
        <p:nvPicPr>
          <p:cNvPr id="11" name="Bilde 10">
            <a:extLst>
              <a:ext uri="{FF2B5EF4-FFF2-40B4-BE49-F238E27FC236}">
                <a16:creationId xmlns:a16="http://schemas.microsoft.com/office/drawing/2014/main" id="{80A4A9C4-7638-21F4-9E41-5378C0C62349}"/>
              </a:ext>
            </a:extLst>
          </p:cNvPr>
          <p:cNvPicPr>
            <a:picLocks noChangeAspect="1"/>
          </p:cNvPicPr>
          <p:nvPr/>
        </p:nvPicPr>
        <p:blipFill>
          <a:blip r:embed="rId9"/>
          <a:stretch>
            <a:fillRect/>
          </a:stretch>
        </p:blipFill>
        <p:spPr>
          <a:xfrm>
            <a:off x="9843498" y="2051666"/>
            <a:ext cx="1620000" cy="1620000"/>
          </a:xfrm>
          <a:prstGeom prst="rect">
            <a:avLst/>
          </a:prstGeom>
        </p:spPr>
      </p:pic>
      <p:pic>
        <p:nvPicPr>
          <p:cNvPr id="12" name="Bilde 11">
            <a:extLst>
              <a:ext uri="{FF2B5EF4-FFF2-40B4-BE49-F238E27FC236}">
                <a16:creationId xmlns:a16="http://schemas.microsoft.com/office/drawing/2014/main" id="{E15D6818-3DFC-2CA4-D4F1-963F688A0999}"/>
              </a:ext>
            </a:extLst>
          </p:cNvPr>
          <p:cNvPicPr>
            <a:picLocks noChangeAspect="1"/>
          </p:cNvPicPr>
          <p:nvPr/>
        </p:nvPicPr>
        <p:blipFill>
          <a:blip r:embed="rId10"/>
          <a:stretch>
            <a:fillRect/>
          </a:stretch>
        </p:blipFill>
        <p:spPr>
          <a:xfrm>
            <a:off x="8291046" y="2040042"/>
            <a:ext cx="1620000" cy="1620000"/>
          </a:xfrm>
          <a:prstGeom prst="rect">
            <a:avLst/>
          </a:prstGeom>
        </p:spPr>
      </p:pic>
      <p:pic>
        <p:nvPicPr>
          <p:cNvPr id="14" name="Bilde 13">
            <a:extLst>
              <a:ext uri="{FF2B5EF4-FFF2-40B4-BE49-F238E27FC236}">
                <a16:creationId xmlns:a16="http://schemas.microsoft.com/office/drawing/2014/main" id="{353D7E7F-6F3C-106A-9AAA-6E38BC1ABA46}"/>
              </a:ext>
            </a:extLst>
          </p:cNvPr>
          <p:cNvPicPr>
            <a:picLocks noChangeAspect="1"/>
          </p:cNvPicPr>
          <p:nvPr/>
        </p:nvPicPr>
        <p:blipFill rotWithShape="1">
          <a:blip r:embed="rId11"/>
          <a:srcRect l="11765"/>
          <a:stretch/>
        </p:blipFill>
        <p:spPr>
          <a:xfrm>
            <a:off x="9798706" y="3427079"/>
            <a:ext cx="1747060" cy="1980000"/>
          </a:xfrm>
          <a:prstGeom prst="rect">
            <a:avLst/>
          </a:prstGeom>
        </p:spPr>
      </p:pic>
      <p:pic>
        <p:nvPicPr>
          <p:cNvPr id="16" name="Bilde 15">
            <a:extLst>
              <a:ext uri="{FF2B5EF4-FFF2-40B4-BE49-F238E27FC236}">
                <a16:creationId xmlns:a16="http://schemas.microsoft.com/office/drawing/2014/main" id="{BACAE7B1-3E16-555F-98F9-CCEB606C92BD}"/>
              </a:ext>
            </a:extLst>
          </p:cNvPr>
          <p:cNvPicPr>
            <a:picLocks noChangeAspect="1"/>
          </p:cNvPicPr>
          <p:nvPr/>
        </p:nvPicPr>
        <p:blipFill rotWithShape="1">
          <a:blip r:embed="rId12"/>
          <a:srcRect t="18620"/>
          <a:stretch/>
        </p:blipFill>
        <p:spPr>
          <a:xfrm>
            <a:off x="8114061" y="3477566"/>
            <a:ext cx="1857936" cy="1512000"/>
          </a:xfrm>
          <a:prstGeom prst="rect">
            <a:avLst/>
          </a:prstGeom>
        </p:spPr>
      </p:pic>
      <p:pic>
        <p:nvPicPr>
          <p:cNvPr id="17" name="Bilde 16">
            <a:extLst>
              <a:ext uri="{FF2B5EF4-FFF2-40B4-BE49-F238E27FC236}">
                <a16:creationId xmlns:a16="http://schemas.microsoft.com/office/drawing/2014/main" id="{29245AC4-5844-BF28-D07A-3718CA68F4B7}"/>
              </a:ext>
            </a:extLst>
          </p:cNvPr>
          <p:cNvPicPr>
            <a:picLocks noChangeAspect="1"/>
          </p:cNvPicPr>
          <p:nvPr/>
        </p:nvPicPr>
        <p:blipFill>
          <a:blip r:embed="rId13"/>
          <a:stretch>
            <a:fillRect/>
          </a:stretch>
        </p:blipFill>
        <p:spPr>
          <a:xfrm>
            <a:off x="6743574" y="3198016"/>
            <a:ext cx="1620000" cy="1620000"/>
          </a:xfrm>
          <a:prstGeom prst="rect">
            <a:avLst/>
          </a:prstGeom>
        </p:spPr>
      </p:pic>
      <p:pic>
        <p:nvPicPr>
          <p:cNvPr id="18" name="Bilde 17">
            <a:extLst>
              <a:ext uri="{FF2B5EF4-FFF2-40B4-BE49-F238E27FC236}">
                <a16:creationId xmlns:a16="http://schemas.microsoft.com/office/drawing/2014/main" id="{6E5BB54A-EC29-3D37-6280-6DBBD03D8B3E}"/>
              </a:ext>
            </a:extLst>
          </p:cNvPr>
          <p:cNvPicPr>
            <a:picLocks noChangeAspect="1"/>
          </p:cNvPicPr>
          <p:nvPr/>
        </p:nvPicPr>
        <p:blipFill>
          <a:blip r:embed="rId14"/>
          <a:stretch>
            <a:fillRect/>
          </a:stretch>
        </p:blipFill>
        <p:spPr>
          <a:xfrm>
            <a:off x="10244121" y="4915939"/>
            <a:ext cx="1620000" cy="1620000"/>
          </a:xfrm>
          <a:prstGeom prst="rect">
            <a:avLst/>
          </a:prstGeom>
        </p:spPr>
      </p:pic>
      <p:pic>
        <p:nvPicPr>
          <p:cNvPr id="20" name="Bilde 19">
            <a:extLst>
              <a:ext uri="{FF2B5EF4-FFF2-40B4-BE49-F238E27FC236}">
                <a16:creationId xmlns:a16="http://schemas.microsoft.com/office/drawing/2014/main" id="{1481B68E-AAAF-F5BE-618C-6A76E4FEEBD9}"/>
              </a:ext>
            </a:extLst>
          </p:cNvPr>
          <p:cNvPicPr>
            <a:picLocks noChangeAspect="1"/>
          </p:cNvPicPr>
          <p:nvPr/>
        </p:nvPicPr>
        <p:blipFill>
          <a:blip r:embed="rId15"/>
          <a:stretch>
            <a:fillRect/>
          </a:stretch>
        </p:blipFill>
        <p:spPr>
          <a:xfrm>
            <a:off x="7416181" y="4702358"/>
            <a:ext cx="1620000" cy="1620000"/>
          </a:xfrm>
          <a:prstGeom prst="rect">
            <a:avLst/>
          </a:prstGeom>
        </p:spPr>
      </p:pic>
      <p:pic>
        <p:nvPicPr>
          <p:cNvPr id="19" name="Bilde 18">
            <a:extLst>
              <a:ext uri="{FF2B5EF4-FFF2-40B4-BE49-F238E27FC236}">
                <a16:creationId xmlns:a16="http://schemas.microsoft.com/office/drawing/2014/main" id="{5374C6A8-79C4-CF98-02BD-32C11AFA2E0A}"/>
              </a:ext>
            </a:extLst>
          </p:cNvPr>
          <p:cNvPicPr>
            <a:picLocks noChangeAspect="1"/>
          </p:cNvPicPr>
          <p:nvPr/>
        </p:nvPicPr>
        <p:blipFill>
          <a:blip r:embed="rId16"/>
          <a:stretch>
            <a:fillRect/>
          </a:stretch>
        </p:blipFill>
        <p:spPr>
          <a:xfrm>
            <a:off x="8942475" y="4915939"/>
            <a:ext cx="1620000" cy="1620000"/>
          </a:xfrm>
          <a:prstGeom prst="rect">
            <a:avLst/>
          </a:prstGeom>
        </p:spPr>
      </p:pic>
    </p:spTree>
    <p:extLst>
      <p:ext uri="{BB962C8B-B14F-4D97-AF65-F5344CB8AC3E}">
        <p14:creationId xmlns:p14="http://schemas.microsoft.com/office/powerpoint/2010/main" val="1382005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person, leddyr, innendørs, virvelløse dyr&#10;&#10;Automatisk generert beskrivelse">
            <a:extLst>
              <a:ext uri="{FF2B5EF4-FFF2-40B4-BE49-F238E27FC236}">
                <a16:creationId xmlns:a16="http://schemas.microsoft.com/office/drawing/2014/main" id="{47B7AA69-423F-99A9-14DF-F0A3B6369E5A}"/>
              </a:ext>
            </a:extLst>
          </p:cNvPr>
          <p:cNvPicPr>
            <a:picLocks noChangeAspect="1"/>
          </p:cNvPicPr>
          <p:nvPr/>
        </p:nvPicPr>
        <p:blipFill rotWithShape="1">
          <a:blip r:embed="rId3"/>
          <a:srcRect l="26082" r="16271" b="-1"/>
          <a:stretch/>
        </p:blipFill>
        <p:spPr>
          <a:xfrm>
            <a:off x="20" y="10"/>
            <a:ext cx="5922580" cy="6857990"/>
          </a:xfrm>
          <a:prstGeom prst="rect">
            <a:avLst/>
          </a:prstGeom>
          <a:noFill/>
        </p:spPr>
      </p:pic>
      <p:sp>
        <p:nvSpPr>
          <p:cNvPr id="3" name="Tittel 2">
            <a:extLst>
              <a:ext uri="{FF2B5EF4-FFF2-40B4-BE49-F238E27FC236}">
                <a16:creationId xmlns:a16="http://schemas.microsoft.com/office/drawing/2014/main" id="{084DCF6D-D114-2A1E-DDDE-B323D435FB35}"/>
              </a:ext>
            </a:extLst>
          </p:cNvPr>
          <p:cNvSpPr>
            <a:spLocks noGrp="1"/>
          </p:cNvSpPr>
          <p:nvPr>
            <p:ph type="title"/>
          </p:nvPr>
        </p:nvSpPr>
        <p:spPr>
          <a:xfrm>
            <a:off x="6387639" y="901751"/>
            <a:ext cx="4819599" cy="1274329"/>
          </a:xfrm>
        </p:spPr>
        <p:txBody>
          <a:bodyPr anchor="t">
            <a:normAutofit/>
          </a:bodyPr>
          <a:lstStyle/>
          <a:p>
            <a:pPr algn="ctr"/>
            <a:r>
              <a:rPr lang="nb-NO" dirty="0"/>
              <a:t>Hvordan har FO jobbet?</a:t>
            </a:r>
          </a:p>
        </p:txBody>
      </p:sp>
      <p:sp>
        <p:nvSpPr>
          <p:cNvPr id="10" name="Text Placeholder 3">
            <a:extLst>
              <a:ext uri="{FF2B5EF4-FFF2-40B4-BE49-F238E27FC236}">
                <a16:creationId xmlns:a16="http://schemas.microsoft.com/office/drawing/2014/main" id="{591A9357-3687-DA7D-2BEF-704F6B02A20F}"/>
              </a:ext>
            </a:extLst>
          </p:cNvPr>
          <p:cNvSpPr>
            <a:spLocks noGrp="1"/>
          </p:cNvSpPr>
          <p:nvPr>
            <p:ph type="body" sz="quarter" idx="15"/>
          </p:nvPr>
        </p:nvSpPr>
        <p:spPr>
          <a:xfrm>
            <a:off x="561670" y="5699513"/>
            <a:ext cx="860761" cy="518981"/>
          </a:xfrm>
        </p:spPr>
        <p:txBody>
          <a:bodyPr/>
          <a:lstStyle/>
          <a:p>
            <a:endParaRPr lang="en-US"/>
          </a:p>
        </p:txBody>
      </p:sp>
      <p:sp>
        <p:nvSpPr>
          <p:cNvPr id="4" name="Plassholder for innhold 3">
            <a:extLst>
              <a:ext uri="{FF2B5EF4-FFF2-40B4-BE49-F238E27FC236}">
                <a16:creationId xmlns:a16="http://schemas.microsoft.com/office/drawing/2014/main" id="{C5FA6E9A-C0D5-D9F1-FE89-97055C54616D}"/>
              </a:ext>
            </a:extLst>
          </p:cNvPr>
          <p:cNvSpPr>
            <a:spLocks noGrp="1"/>
          </p:cNvSpPr>
          <p:nvPr>
            <p:ph sz="quarter" idx="13"/>
          </p:nvPr>
        </p:nvSpPr>
        <p:spPr>
          <a:xfrm>
            <a:off x="6387638" y="2763296"/>
            <a:ext cx="4819599" cy="2936217"/>
          </a:xfrm>
        </p:spPr>
        <p:txBody>
          <a:bodyPr>
            <a:normAutofit/>
          </a:bodyPr>
          <a:lstStyle/>
          <a:p>
            <a:r>
              <a:rPr lang="nb-NO" dirty="0"/>
              <a:t>Oppnevning av ressursgruppe barnevern</a:t>
            </a:r>
          </a:p>
          <a:p>
            <a:pPr lvl="1"/>
            <a:r>
              <a:rPr lang="nb-NO" dirty="0"/>
              <a:t>FO tillitsvalgte/medlemmer fra ulike deler av barnevernet</a:t>
            </a:r>
          </a:p>
          <a:p>
            <a:r>
              <a:rPr lang="nb-NO" dirty="0"/>
              <a:t>Deltakelse i utvalgets referansegruppe</a:t>
            </a:r>
          </a:p>
        </p:txBody>
      </p:sp>
    </p:spTree>
    <p:extLst>
      <p:ext uri="{BB962C8B-B14F-4D97-AF65-F5344CB8AC3E}">
        <p14:creationId xmlns:p14="http://schemas.microsoft.com/office/powerpoint/2010/main" val="321357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id, Klokke, Klokker, Hjerte, Hjerter">
            <a:extLst>
              <a:ext uri="{FF2B5EF4-FFF2-40B4-BE49-F238E27FC236}">
                <a16:creationId xmlns:a16="http://schemas.microsoft.com/office/drawing/2014/main" id="{6D183809-602E-747B-C64D-4FDABF3BD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62" r="23443"/>
          <a:stretch/>
        </p:blipFill>
        <p:spPr bwMode="auto">
          <a:xfrm>
            <a:off x="6522336" y="741492"/>
            <a:ext cx="4575477" cy="5474677"/>
          </a:xfrm>
          <a:prstGeom prst="rect">
            <a:avLst/>
          </a:prstGeom>
          <a:solidFill>
            <a:srgbClr val="FFFFFF"/>
          </a:solidFill>
        </p:spPr>
      </p:pic>
      <p:sp>
        <p:nvSpPr>
          <p:cNvPr id="3" name="Tittel 2">
            <a:extLst>
              <a:ext uri="{FF2B5EF4-FFF2-40B4-BE49-F238E27FC236}">
                <a16:creationId xmlns:a16="http://schemas.microsoft.com/office/drawing/2014/main" id="{713D72ED-E289-7E4F-9120-10990B2142D4}"/>
              </a:ext>
            </a:extLst>
          </p:cNvPr>
          <p:cNvSpPr>
            <a:spLocks noGrp="1"/>
          </p:cNvSpPr>
          <p:nvPr>
            <p:ph type="title"/>
          </p:nvPr>
        </p:nvSpPr>
        <p:spPr>
          <a:xfrm>
            <a:off x="1951514" y="741492"/>
            <a:ext cx="4060294" cy="1274329"/>
          </a:xfrm>
        </p:spPr>
        <p:txBody>
          <a:bodyPr anchor="t">
            <a:normAutofit/>
          </a:bodyPr>
          <a:lstStyle/>
          <a:p>
            <a:r>
              <a:rPr lang="nb-NO" dirty="0"/>
              <a:t>Viktigste bidrag inn i utvalget</a:t>
            </a:r>
          </a:p>
        </p:txBody>
      </p:sp>
      <p:sp>
        <p:nvSpPr>
          <p:cNvPr id="4" name="Plassholder for innhold 3">
            <a:extLst>
              <a:ext uri="{FF2B5EF4-FFF2-40B4-BE49-F238E27FC236}">
                <a16:creationId xmlns:a16="http://schemas.microsoft.com/office/drawing/2014/main" id="{D56703BE-4C73-F1B1-A252-0730C85D905F}"/>
              </a:ext>
            </a:extLst>
          </p:cNvPr>
          <p:cNvSpPr>
            <a:spLocks noGrp="1"/>
          </p:cNvSpPr>
          <p:nvPr>
            <p:ph sz="quarter" idx="12"/>
          </p:nvPr>
        </p:nvSpPr>
        <p:spPr>
          <a:xfrm>
            <a:off x="1693923" y="2232941"/>
            <a:ext cx="4575477" cy="3559158"/>
          </a:xfrm>
        </p:spPr>
        <p:txBody>
          <a:bodyPr>
            <a:normAutofit lnSpcReduction="10000"/>
          </a:bodyPr>
          <a:lstStyle/>
          <a:p>
            <a:pPr>
              <a:lnSpc>
                <a:spcPct val="97000"/>
              </a:lnSpc>
            </a:pPr>
            <a:r>
              <a:rPr lang="nb-NO" dirty="0">
                <a:effectLst/>
              </a:rPr>
              <a:t>Bringe inn ansattes perspektiver i diskusjonene</a:t>
            </a:r>
          </a:p>
          <a:p>
            <a:pPr>
              <a:lnSpc>
                <a:spcPct val="97000"/>
              </a:lnSpc>
            </a:pPr>
            <a:r>
              <a:rPr lang="nb-NO" dirty="0">
                <a:effectLst/>
              </a:rPr>
              <a:t>Holde høyt den praksisnære forståelsen</a:t>
            </a:r>
          </a:p>
          <a:p>
            <a:pPr>
              <a:lnSpc>
                <a:spcPct val="97000"/>
              </a:lnSpc>
            </a:pPr>
            <a:r>
              <a:rPr lang="nb-NO" dirty="0">
                <a:effectLst/>
              </a:rPr>
              <a:t>Fokus på at tiltakene må</a:t>
            </a:r>
            <a:r>
              <a:rPr lang="nb-NO" dirty="0"/>
              <a:t> være realistiske</a:t>
            </a:r>
          </a:p>
          <a:p>
            <a:pPr>
              <a:lnSpc>
                <a:spcPct val="97000"/>
              </a:lnSpc>
            </a:pPr>
            <a:r>
              <a:rPr lang="nb-NO" dirty="0"/>
              <a:t>Minne om at de ansatte er barnevernets viktigste ressurs</a:t>
            </a:r>
            <a:endParaRPr lang="nb-NO" dirty="0">
              <a:effectLst/>
            </a:endParaRPr>
          </a:p>
          <a:p>
            <a:pPr>
              <a:lnSpc>
                <a:spcPct val="97000"/>
              </a:lnSpc>
              <a:spcAft>
                <a:spcPts val="800"/>
              </a:spcAft>
            </a:pPr>
            <a:endParaRPr lang="nb-NO" dirty="0"/>
          </a:p>
        </p:txBody>
      </p:sp>
    </p:spTree>
    <p:extLst>
      <p:ext uri="{BB962C8B-B14F-4D97-AF65-F5344CB8AC3E}">
        <p14:creationId xmlns:p14="http://schemas.microsoft.com/office/powerpoint/2010/main" val="1416069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525373D-2F65-963B-8BAF-9ABD52DA5A4A}"/>
              </a:ext>
            </a:extLst>
          </p:cNvPr>
          <p:cNvPicPr>
            <a:picLocks noChangeAspect="1"/>
          </p:cNvPicPr>
          <p:nvPr/>
        </p:nvPicPr>
        <p:blipFill rotWithShape="1">
          <a:blip r:embed="rId3"/>
          <a:srcRect t="7599" r="-2" b="4685"/>
          <a:stretch/>
        </p:blipFill>
        <p:spPr>
          <a:xfrm>
            <a:off x="20" y="10"/>
            <a:ext cx="5118518" cy="6857990"/>
          </a:xfrm>
          <a:prstGeom prst="rect">
            <a:avLst/>
          </a:prstGeom>
          <a:noFill/>
        </p:spPr>
      </p:pic>
      <p:sp>
        <p:nvSpPr>
          <p:cNvPr id="3" name="Tittel 2">
            <a:extLst>
              <a:ext uri="{FF2B5EF4-FFF2-40B4-BE49-F238E27FC236}">
                <a16:creationId xmlns:a16="http://schemas.microsoft.com/office/drawing/2014/main" id="{33EE65E3-65EF-3451-F7D6-33EAD121B1F8}"/>
              </a:ext>
            </a:extLst>
          </p:cNvPr>
          <p:cNvSpPr>
            <a:spLocks noGrp="1"/>
          </p:cNvSpPr>
          <p:nvPr>
            <p:ph type="title"/>
          </p:nvPr>
        </p:nvSpPr>
        <p:spPr>
          <a:xfrm>
            <a:off x="6361134" y="913441"/>
            <a:ext cx="4819599" cy="1274329"/>
          </a:xfrm>
        </p:spPr>
        <p:txBody>
          <a:bodyPr anchor="t">
            <a:normAutofit/>
          </a:bodyPr>
          <a:lstStyle/>
          <a:p>
            <a:r>
              <a:rPr lang="nb-NO" dirty="0"/>
              <a:t>Egen NOU for barn</a:t>
            </a:r>
          </a:p>
        </p:txBody>
      </p:sp>
      <p:sp>
        <p:nvSpPr>
          <p:cNvPr id="8" name="Text Placeholder 3">
            <a:extLst>
              <a:ext uri="{FF2B5EF4-FFF2-40B4-BE49-F238E27FC236}">
                <a16:creationId xmlns:a16="http://schemas.microsoft.com/office/drawing/2014/main" id="{CA8A3B72-00C2-4A46-8EE4-41B3F1779F98}"/>
              </a:ext>
            </a:extLst>
          </p:cNvPr>
          <p:cNvSpPr>
            <a:spLocks noGrp="1"/>
          </p:cNvSpPr>
          <p:nvPr>
            <p:ph type="body" sz="quarter" idx="15"/>
          </p:nvPr>
        </p:nvSpPr>
        <p:spPr>
          <a:xfrm>
            <a:off x="561670" y="5699513"/>
            <a:ext cx="860761" cy="518981"/>
          </a:xfrm>
        </p:spPr>
        <p:txBody>
          <a:bodyPr/>
          <a:lstStyle/>
          <a:p>
            <a:endParaRPr lang="en-US"/>
          </a:p>
        </p:txBody>
      </p:sp>
      <p:sp>
        <p:nvSpPr>
          <p:cNvPr id="9" name="Content Placeholder 4">
            <a:extLst>
              <a:ext uri="{FF2B5EF4-FFF2-40B4-BE49-F238E27FC236}">
                <a16:creationId xmlns:a16="http://schemas.microsoft.com/office/drawing/2014/main" id="{03A4895E-22E7-3088-9A38-475B1F3FD0D6}"/>
              </a:ext>
            </a:extLst>
          </p:cNvPr>
          <p:cNvSpPr>
            <a:spLocks noGrp="1"/>
          </p:cNvSpPr>
          <p:nvPr>
            <p:ph sz="quarter" idx="13"/>
          </p:nvPr>
        </p:nvSpPr>
        <p:spPr>
          <a:xfrm>
            <a:off x="6361133" y="2479517"/>
            <a:ext cx="4819599" cy="2936217"/>
          </a:xfrm>
        </p:spPr>
        <p:txBody>
          <a:bodyPr/>
          <a:lstStyle/>
          <a:p>
            <a:r>
              <a:rPr lang="nb-NO" dirty="0"/>
              <a:t>Forklarer hva et utvalg er og gjør </a:t>
            </a:r>
          </a:p>
          <a:p>
            <a:r>
              <a:rPr lang="nb-NO" dirty="0"/>
              <a:t>Forteller om barnevernet og hva de gjør</a:t>
            </a:r>
          </a:p>
          <a:p>
            <a:r>
              <a:rPr lang="nb-NO" dirty="0"/>
              <a:t>Presenterer de mest relevante tiltakene for barn og unge</a:t>
            </a:r>
          </a:p>
          <a:p>
            <a:r>
              <a:rPr lang="nb-NO" dirty="0"/>
              <a:t>Oversatt til samisk</a:t>
            </a:r>
          </a:p>
        </p:txBody>
      </p:sp>
    </p:spTree>
    <p:extLst>
      <p:ext uri="{BB962C8B-B14F-4D97-AF65-F5344CB8AC3E}">
        <p14:creationId xmlns:p14="http://schemas.microsoft.com/office/powerpoint/2010/main" val="1621571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87F70FA9-3D4E-1461-2A4A-45635686769E}"/>
              </a:ext>
            </a:extLst>
          </p:cNvPr>
          <p:cNvPicPr>
            <a:picLocks noChangeAspect="1"/>
          </p:cNvPicPr>
          <p:nvPr/>
        </p:nvPicPr>
        <p:blipFill>
          <a:blip r:embed="rId3"/>
          <a:stretch>
            <a:fillRect/>
          </a:stretch>
        </p:blipFill>
        <p:spPr>
          <a:xfrm>
            <a:off x="651642" y="658109"/>
            <a:ext cx="3348000" cy="4742995"/>
          </a:xfrm>
          <a:prstGeom prst="rect">
            <a:avLst/>
          </a:prstGeom>
          <a:ln>
            <a:noFill/>
          </a:ln>
          <a:effectLst>
            <a:outerShdw blurRad="292100" dist="139700" dir="2700000" algn="tl" rotWithShape="0">
              <a:srgbClr val="333333">
                <a:alpha val="65000"/>
              </a:srgbClr>
            </a:outerShdw>
          </a:effectLst>
        </p:spPr>
      </p:pic>
      <p:sp>
        <p:nvSpPr>
          <p:cNvPr id="3" name="Tittel 2">
            <a:extLst>
              <a:ext uri="{FF2B5EF4-FFF2-40B4-BE49-F238E27FC236}">
                <a16:creationId xmlns:a16="http://schemas.microsoft.com/office/drawing/2014/main" id="{1765E5AA-3EE7-90CE-A40D-961BC6A2FC75}"/>
              </a:ext>
            </a:extLst>
          </p:cNvPr>
          <p:cNvSpPr>
            <a:spLocks noGrp="1"/>
          </p:cNvSpPr>
          <p:nvPr>
            <p:ph type="title"/>
          </p:nvPr>
        </p:nvSpPr>
        <p:spPr>
          <a:xfrm>
            <a:off x="5360276" y="345682"/>
            <a:ext cx="4060294" cy="624853"/>
          </a:xfrm>
        </p:spPr>
        <p:txBody>
          <a:bodyPr/>
          <a:lstStyle/>
          <a:p>
            <a:pPr algn="ctr"/>
            <a:r>
              <a:rPr lang="nb-NO" dirty="0"/>
              <a:t>Hovedtemaene</a:t>
            </a:r>
          </a:p>
        </p:txBody>
      </p:sp>
      <p:sp>
        <p:nvSpPr>
          <p:cNvPr id="4" name="Plassholder for innhold 3">
            <a:extLst>
              <a:ext uri="{FF2B5EF4-FFF2-40B4-BE49-F238E27FC236}">
                <a16:creationId xmlns:a16="http://schemas.microsoft.com/office/drawing/2014/main" id="{27C154FC-43F5-D82B-F0CF-0C5A17AF87F6}"/>
              </a:ext>
            </a:extLst>
          </p:cNvPr>
          <p:cNvSpPr>
            <a:spLocks noGrp="1"/>
          </p:cNvSpPr>
          <p:nvPr>
            <p:ph sz="quarter" idx="12"/>
          </p:nvPr>
        </p:nvSpPr>
        <p:spPr>
          <a:xfrm>
            <a:off x="4508938" y="1078022"/>
            <a:ext cx="7031420" cy="5207164"/>
          </a:xfrm>
        </p:spPr>
        <p:txBody>
          <a:bodyPr/>
          <a:lstStyle/>
          <a:p>
            <a:pPr marL="0" indent="0">
              <a:lnSpc>
                <a:spcPct val="100000"/>
              </a:lnSpc>
              <a:spcBef>
                <a:spcPts val="0"/>
              </a:spcBef>
              <a:spcAft>
                <a:spcPts val="0"/>
              </a:spcAft>
              <a:buNone/>
            </a:pPr>
            <a:r>
              <a:rPr lang="nb-NO" sz="2400" b="1" dirty="0"/>
              <a:t>Del I </a:t>
            </a:r>
            <a:r>
              <a:rPr lang="nb-NO" sz="2400" dirty="0"/>
              <a:t>	Rettssikkerhet for barn og foreldre </a:t>
            </a:r>
          </a:p>
          <a:p>
            <a:pPr marL="0" indent="0">
              <a:lnSpc>
                <a:spcPct val="100000"/>
              </a:lnSpc>
              <a:spcBef>
                <a:spcPts val="0"/>
              </a:spcBef>
              <a:spcAft>
                <a:spcPts val="0"/>
              </a:spcAft>
              <a:buNone/>
            </a:pPr>
            <a:endParaRPr lang="nb-NO" sz="2400" dirty="0"/>
          </a:p>
          <a:p>
            <a:pPr marL="0" indent="0">
              <a:lnSpc>
                <a:spcPct val="100000"/>
              </a:lnSpc>
              <a:spcBef>
                <a:spcPts val="0"/>
              </a:spcBef>
              <a:spcAft>
                <a:spcPts val="0"/>
              </a:spcAft>
              <a:buNone/>
            </a:pPr>
            <a:r>
              <a:rPr lang="nb-NO" sz="2400" b="1" dirty="0"/>
              <a:t>Del II </a:t>
            </a:r>
            <a:r>
              <a:rPr lang="nb-NO" sz="2400" dirty="0"/>
              <a:t>	Reformer og 	grunnleggende informasjon om </a:t>
            </a:r>
          </a:p>
          <a:p>
            <a:pPr marL="0" indent="0">
              <a:lnSpc>
                <a:spcPct val="100000"/>
              </a:lnSpc>
              <a:spcBef>
                <a:spcPts val="0"/>
              </a:spcBef>
              <a:spcAft>
                <a:spcPts val="0"/>
              </a:spcAft>
              <a:buNone/>
            </a:pPr>
            <a:r>
              <a:rPr lang="nb-NO" sz="2400" dirty="0"/>
              <a:t>	barnevernet  </a:t>
            </a:r>
          </a:p>
          <a:p>
            <a:pPr marL="0" indent="0">
              <a:lnSpc>
                <a:spcPct val="100000"/>
              </a:lnSpc>
              <a:spcBef>
                <a:spcPts val="0"/>
              </a:spcBef>
              <a:spcAft>
                <a:spcPts val="0"/>
              </a:spcAft>
              <a:buNone/>
            </a:pPr>
            <a:r>
              <a:rPr lang="nb-NO" sz="2400" dirty="0"/>
              <a:t>	</a:t>
            </a:r>
          </a:p>
          <a:p>
            <a:pPr marL="0" indent="0">
              <a:lnSpc>
                <a:spcPct val="100000"/>
              </a:lnSpc>
              <a:spcBef>
                <a:spcPts val="0"/>
              </a:spcBef>
              <a:spcAft>
                <a:spcPts val="0"/>
              </a:spcAft>
              <a:buNone/>
            </a:pPr>
            <a:r>
              <a:rPr lang="nb-NO" sz="2400" b="1" dirty="0"/>
              <a:t>Del III </a:t>
            </a:r>
            <a:r>
              <a:rPr lang="nb-NO" sz="2400" dirty="0"/>
              <a:t>	Styrket stilling for barn i barnevernet</a:t>
            </a:r>
          </a:p>
          <a:p>
            <a:pPr marL="0" indent="0">
              <a:lnSpc>
                <a:spcPct val="100000"/>
              </a:lnSpc>
              <a:spcBef>
                <a:spcPts val="0"/>
              </a:spcBef>
              <a:spcAft>
                <a:spcPts val="0"/>
              </a:spcAft>
              <a:buNone/>
            </a:pPr>
            <a:r>
              <a:rPr lang="nb-NO" sz="2400" dirty="0"/>
              <a:t> </a:t>
            </a:r>
          </a:p>
          <a:p>
            <a:pPr marL="0" indent="0">
              <a:lnSpc>
                <a:spcPct val="100000"/>
              </a:lnSpc>
              <a:spcBef>
                <a:spcPts val="0"/>
              </a:spcBef>
              <a:spcAft>
                <a:spcPts val="0"/>
              </a:spcAft>
              <a:buNone/>
            </a:pPr>
            <a:r>
              <a:rPr lang="nb-NO" sz="2400" b="1" dirty="0"/>
              <a:t>Del IV </a:t>
            </a:r>
            <a:r>
              <a:rPr lang="nb-NO" sz="2400" dirty="0"/>
              <a:t>Beslutninger i barnevernet </a:t>
            </a:r>
          </a:p>
          <a:p>
            <a:pPr marL="0" indent="0">
              <a:lnSpc>
                <a:spcPct val="100000"/>
              </a:lnSpc>
              <a:spcBef>
                <a:spcPts val="0"/>
              </a:spcBef>
              <a:spcAft>
                <a:spcPts val="0"/>
              </a:spcAft>
              <a:buNone/>
            </a:pPr>
            <a:endParaRPr lang="nb-NO" sz="2400" dirty="0"/>
          </a:p>
          <a:p>
            <a:pPr marL="0" indent="0">
              <a:lnSpc>
                <a:spcPct val="100000"/>
              </a:lnSpc>
              <a:spcBef>
                <a:spcPts val="0"/>
              </a:spcBef>
              <a:spcAft>
                <a:spcPts val="0"/>
              </a:spcAft>
              <a:buNone/>
            </a:pPr>
            <a:r>
              <a:rPr lang="nb-NO" sz="2400" b="1" dirty="0"/>
              <a:t>Del V </a:t>
            </a:r>
            <a:r>
              <a:rPr lang="nb-NO" sz="2400" dirty="0"/>
              <a:t>	Tiltak når barn bor utenfor 	hjemmet</a:t>
            </a:r>
          </a:p>
          <a:p>
            <a:pPr marL="0" indent="0">
              <a:lnSpc>
                <a:spcPct val="100000"/>
              </a:lnSpc>
              <a:spcBef>
                <a:spcPts val="0"/>
              </a:spcBef>
              <a:spcAft>
                <a:spcPts val="0"/>
              </a:spcAft>
              <a:buNone/>
            </a:pPr>
            <a:r>
              <a:rPr lang="nb-NO" sz="2400" dirty="0"/>
              <a:t> </a:t>
            </a:r>
          </a:p>
          <a:p>
            <a:pPr marL="0" indent="0">
              <a:lnSpc>
                <a:spcPct val="100000"/>
              </a:lnSpc>
              <a:spcBef>
                <a:spcPts val="0"/>
              </a:spcBef>
              <a:spcAft>
                <a:spcPts val="0"/>
              </a:spcAft>
              <a:buNone/>
            </a:pPr>
            <a:r>
              <a:rPr lang="nb-NO" sz="2400" b="1" dirty="0"/>
              <a:t>Del VI </a:t>
            </a:r>
            <a:r>
              <a:rPr lang="nb-NO" sz="2400" dirty="0"/>
              <a:t>Systemer for 	bedre 	rettssikkerhet og kvalitet </a:t>
            </a:r>
          </a:p>
          <a:p>
            <a:pPr marL="0" indent="0">
              <a:lnSpc>
                <a:spcPct val="100000"/>
              </a:lnSpc>
              <a:spcBef>
                <a:spcPts val="0"/>
              </a:spcBef>
              <a:spcAft>
                <a:spcPts val="0"/>
              </a:spcAft>
              <a:buNone/>
            </a:pPr>
            <a:endParaRPr lang="nb-NO" sz="2400" dirty="0"/>
          </a:p>
          <a:p>
            <a:pPr marL="0" indent="0">
              <a:lnSpc>
                <a:spcPct val="100000"/>
              </a:lnSpc>
              <a:spcBef>
                <a:spcPts val="0"/>
              </a:spcBef>
              <a:spcAft>
                <a:spcPts val="0"/>
              </a:spcAft>
              <a:buNone/>
            </a:pPr>
            <a:r>
              <a:rPr lang="nb-NO" sz="2400" b="1" dirty="0"/>
              <a:t>Del VII </a:t>
            </a:r>
            <a:r>
              <a:rPr lang="nb-NO" sz="2400" dirty="0"/>
              <a:t>Avsluttende del</a:t>
            </a:r>
          </a:p>
          <a:p>
            <a:pPr marL="0" indent="0">
              <a:buNone/>
            </a:pPr>
            <a:endParaRPr lang="nb-NO" dirty="0"/>
          </a:p>
          <a:p>
            <a:pPr lvl="1"/>
            <a:endParaRPr lang="nb-NO" dirty="0"/>
          </a:p>
          <a:p>
            <a:endParaRPr lang="nb-NO" dirty="0"/>
          </a:p>
        </p:txBody>
      </p:sp>
    </p:spTree>
    <p:extLst>
      <p:ext uri="{BB962C8B-B14F-4D97-AF65-F5344CB8AC3E}">
        <p14:creationId xmlns:p14="http://schemas.microsoft.com/office/powerpoint/2010/main" val="1539695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avrundede hjørner 6">
            <a:extLst>
              <a:ext uri="{FF2B5EF4-FFF2-40B4-BE49-F238E27FC236}">
                <a16:creationId xmlns:a16="http://schemas.microsoft.com/office/drawing/2014/main" id="{22E507C5-A8DE-0300-D2F5-DCF980CB488D}"/>
              </a:ext>
            </a:extLst>
          </p:cNvPr>
          <p:cNvSpPr/>
          <p:nvPr/>
        </p:nvSpPr>
        <p:spPr>
          <a:xfrm>
            <a:off x="1884158" y="1018796"/>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BRO – barnerepresentantordning</a:t>
            </a:r>
          </a:p>
        </p:txBody>
      </p:sp>
      <p:sp>
        <p:nvSpPr>
          <p:cNvPr id="10" name="Rektangel: avrundede hjørner 9">
            <a:extLst>
              <a:ext uri="{FF2B5EF4-FFF2-40B4-BE49-F238E27FC236}">
                <a16:creationId xmlns:a16="http://schemas.microsoft.com/office/drawing/2014/main" id="{B28DBB78-A735-D7D4-5A38-D6AAB6C5CD6E}"/>
              </a:ext>
            </a:extLst>
          </p:cNvPr>
          <p:cNvSpPr/>
          <p:nvPr/>
        </p:nvSpPr>
        <p:spPr>
          <a:xfrm>
            <a:off x="1884158" y="2847596"/>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Livskrisehjelp og oppfølging</a:t>
            </a:r>
          </a:p>
        </p:txBody>
      </p:sp>
      <p:sp>
        <p:nvSpPr>
          <p:cNvPr id="11" name="Rektangel: avrundede hjørner 10">
            <a:extLst>
              <a:ext uri="{FF2B5EF4-FFF2-40B4-BE49-F238E27FC236}">
                <a16:creationId xmlns:a16="http://schemas.microsoft.com/office/drawing/2014/main" id="{1BAB8952-BBCF-7DB8-1D24-2654117E133B}"/>
              </a:ext>
            </a:extLst>
          </p:cNvPr>
          <p:cNvSpPr/>
          <p:nvPr/>
        </p:nvSpPr>
        <p:spPr>
          <a:xfrm>
            <a:off x="1884158" y="1933196"/>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Part fra 12 år</a:t>
            </a:r>
          </a:p>
        </p:txBody>
      </p:sp>
      <p:sp>
        <p:nvSpPr>
          <p:cNvPr id="13" name="Rektangel: avrundede hjørner 12">
            <a:extLst>
              <a:ext uri="{FF2B5EF4-FFF2-40B4-BE49-F238E27FC236}">
                <a16:creationId xmlns:a16="http://schemas.microsoft.com/office/drawing/2014/main" id="{991E5C39-CC51-899C-6207-E0119A379686}"/>
              </a:ext>
            </a:extLst>
          </p:cNvPr>
          <p:cNvSpPr/>
          <p:nvPr/>
        </p:nvSpPr>
        <p:spPr>
          <a:xfrm>
            <a:off x="1884158" y="4676396"/>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Oppvekstadopsjon</a:t>
            </a:r>
          </a:p>
        </p:txBody>
      </p:sp>
      <p:sp>
        <p:nvSpPr>
          <p:cNvPr id="14" name="Rektangel: avrundede hjørner 13">
            <a:extLst>
              <a:ext uri="{FF2B5EF4-FFF2-40B4-BE49-F238E27FC236}">
                <a16:creationId xmlns:a16="http://schemas.microsoft.com/office/drawing/2014/main" id="{25121A7E-4000-028E-9DE5-F1C325C55DEA}"/>
              </a:ext>
            </a:extLst>
          </p:cNvPr>
          <p:cNvSpPr/>
          <p:nvPr/>
        </p:nvSpPr>
        <p:spPr>
          <a:xfrm>
            <a:off x="1884158" y="3761996"/>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Bedre rammer for fosterfamilier</a:t>
            </a:r>
          </a:p>
        </p:txBody>
      </p:sp>
      <p:sp>
        <p:nvSpPr>
          <p:cNvPr id="15" name="Rektangel: avrundede hjørner 14">
            <a:extLst>
              <a:ext uri="{FF2B5EF4-FFF2-40B4-BE49-F238E27FC236}">
                <a16:creationId xmlns:a16="http://schemas.microsoft.com/office/drawing/2014/main" id="{03B69162-4F40-7D13-5F82-032109FD55A6}"/>
              </a:ext>
            </a:extLst>
          </p:cNvPr>
          <p:cNvSpPr/>
          <p:nvPr/>
        </p:nvSpPr>
        <p:spPr>
          <a:xfrm>
            <a:off x="1884158" y="5590796"/>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Innramming av skjønnsutøvelse</a:t>
            </a:r>
          </a:p>
        </p:txBody>
      </p:sp>
      <p:sp>
        <p:nvSpPr>
          <p:cNvPr id="16" name="Rektangel: avrundede hjørner 15">
            <a:extLst>
              <a:ext uri="{FF2B5EF4-FFF2-40B4-BE49-F238E27FC236}">
                <a16:creationId xmlns:a16="http://schemas.microsoft.com/office/drawing/2014/main" id="{7B3417DB-AC58-5F9B-C5BD-3BBFFFABF7B6}"/>
              </a:ext>
            </a:extLst>
          </p:cNvPr>
          <p:cNvSpPr/>
          <p:nvPr/>
        </p:nvSpPr>
        <p:spPr>
          <a:xfrm>
            <a:off x="6398767" y="1018796"/>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To-fase modell for undersøkelser</a:t>
            </a:r>
          </a:p>
        </p:txBody>
      </p:sp>
      <p:sp>
        <p:nvSpPr>
          <p:cNvPr id="17" name="Rektangel: avrundede hjørner 16">
            <a:extLst>
              <a:ext uri="{FF2B5EF4-FFF2-40B4-BE49-F238E27FC236}">
                <a16:creationId xmlns:a16="http://schemas.microsoft.com/office/drawing/2014/main" id="{7E9D0B42-570F-8F57-4B18-A6F7279B4000}"/>
              </a:ext>
            </a:extLst>
          </p:cNvPr>
          <p:cNvSpPr/>
          <p:nvPr/>
        </p:nvSpPr>
        <p:spPr>
          <a:xfrm>
            <a:off x="6398767" y="1933196"/>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Tilsynsmøter for hjelp på tvers</a:t>
            </a:r>
          </a:p>
        </p:txBody>
      </p:sp>
      <p:sp>
        <p:nvSpPr>
          <p:cNvPr id="18" name="Rektangel: avrundede hjørner 17">
            <a:extLst>
              <a:ext uri="{FF2B5EF4-FFF2-40B4-BE49-F238E27FC236}">
                <a16:creationId xmlns:a16="http://schemas.microsoft.com/office/drawing/2014/main" id="{FF929D78-4E41-752A-97AA-CC7F1C2ABBB8}"/>
              </a:ext>
            </a:extLst>
          </p:cNvPr>
          <p:cNvSpPr/>
          <p:nvPr/>
        </p:nvSpPr>
        <p:spPr>
          <a:xfrm>
            <a:off x="6398767" y="2847596"/>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Erfaring og tverrfaglighet i krevende saker</a:t>
            </a:r>
          </a:p>
        </p:txBody>
      </p:sp>
      <p:sp>
        <p:nvSpPr>
          <p:cNvPr id="19" name="Rektangel: avrundede hjørner 18">
            <a:extLst>
              <a:ext uri="{FF2B5EF4-FFF2-40B4-BE49-F238E27FC236}">
                <a16:creationId xmlns:a16="http://schemas.microsoft.com/office/drawing/2014/main" id="{628DBA30-F428-831A-F8E4-289A10BC3D3D}"/>
              </a:ext>
            </a:extLst>
          </p:cNvPr>
          <p:cNvSpPr/>
          <p:nvPr/>
        </p:nvSpPr>
        <p:spPr>
          <a:xfrm>
            <a:off x="6398767" y="3761996"/>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Database over evidensbaserte tiltak</a:t>
            </a:r>
          </a:p>
        </p:txBody>
      </p:sp>
      <p:sp>
        <p:nvSpPr>
          <p:cNvPr id="20" name="Rektangel: avrundede hjørner 19">
            <a:extLst>
              <a:ext uri="{FF2B5EF4-FFF2-40B4-BE49-F238E27FC236}">
                <a16:creationId xmlns:a16="http://schemas.microsoft.com/office/drawing/2014/main" id="{19EE01BC-813E-39C3-9981-303B5B0578B7}"/>
              </a:ext>
            </a:extLst>
          </p:cNvPr>
          <p:cNvSpPr/>
          <p:nvPr/>
        </p:nvSpPr>
        <p:spPr>
          <a:xfrm>
            <a:off x="6398767" y="4676396"/>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Forsknings- og analysesentre</a:t>
            </a:r>
          </a:p>
        </p:txBody>
      </p:sp>
      <p:sp>
        <p:nvSpPr>
          <p:cNvPr id="22" name="Rektangel: avrundede hjørner 21">
            <a:extLst>
              <a:ext uri="{FF2B5EF4-FFF2-40B4-BE49-F238E27FC236}">
                <a16:creationId xmlns:a16="http://schemas.microsoft.com/office/drawing/2014/main" id="{DE8AC459-06B9-6512-3F49-E246DF0709D6}"/>
              </a:ext>
            </a:extLst>
          </p:cNvPr>
          <p:cNvSpPr/>
          <p:nvPr/>
        </p:nvSpPr>
        <p:spPr>
          <a:xfrm>
            <a:off x="6398767" y="5574324"/>
            <a:ext cx="4180310" cy="9144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nb-NO" sz="2000" dirty="0"/>
              <a:t>Barnevernsportal – et sted for all informasjon</a:t>
            </a:r>
          </a:p>
        </p:txBody>
      </p:sp>
      <p:sp>
        <p:nvSpPr>
          <p:cNvPr id="23" name="TekstSylinder 22">
            <a:extLst>
              <a:ext uri="{FF2B5EF4-FFF2-40B4-BE49-F238E27FC236}">
                <a16:creationId xmlns:a16="http://schemas.microsoft.com/office/drawing/2014/main" id="{674DA17F-40DB-5643-886A-EE6E22C934EA}"/>
              </a:ext>
            </a:extLst>
          </p:cNvPr>
          <p:cNvSpPr txBox="1"/>
          <p:nvPr/>
        </p:nvSpPr>
        <p:spPr>
          <a:xfrm>
            <a:off x="2657018" y="199959"/>
            <a:ext cx="6341801" cy="723275"/>
          </a:xfrm>
          <a:prstGeom prst="rect">
            <a:avLst/>
          </a:prstGeom>
          <a:noFill/>
        </p:spPr>
        <p:txBody>
          <a:bodyPr wrap="none" rtlCol="0">
            <a:spAutoFit/>
          </a:bodyPr>
          <a:lstStyle/>
          <a:p>
            <a:r>
              <a:rPr lang="nb-NO" sz="4100" b="1" dirty="0">
                <a:solidFill>
                  <a:schemeClr val="tx2"/>
                </a:solidFill>
              </a:rPr>
              <a:t>Hovedtiltak oppsummert</a:t>
            </a:r>
          </a:p>
        </p:txBody>
      </p:sp>
    </p:spTree>
    <p:extLst>
      <p:ext uri="{BB962C8B-B14F-4D97-AF65-F5344CB8AC3E}">
        <p14:creationId xmlns:p14="http://schemas.microsoft.com/office/powerpoint/2010/main" val="1244726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E80CD75-8929-D396-158A-B9C053763972}"/>
              </a:ext>
            </a:extLst>
          </p:cNvPr>
          <p:cNvPicPr>
            <a:picLocks noChangeAspect="1"/>
          </p:cNvPicPr>
          <p:nvPr/>
        </p:nvPicPr>
        <p:blipFill rotWithShape="1">
          <a:blip r:embed="rId3"/>
          <a:srcRect l="3238"/>
          <a:stretch/>
        </p:blipFill>
        <p:spPr>
          <a:xfrm>
            <a:off x="20" y="10"/>
            <a:ext cx="5922580" cy="6857990"/>
          </a:xfrm>
          <a:prstGeom prst="rect">
            <a:avLst/>
          </a:prstGeom>
          <a:noFill/>
        </p:spPr>
      </p:pic>
      <p:sp>
        <p:nvSpPr>
          <p:cNvPr id="15" name="Text Placeholder 3">
            <a:extLst>
              <a:ext uri="{FF2B5EF4-FFF2-40B4-BE49-F238E27FC236}">
                <a16:creationId xmlns:a16="http://schemas.microsoft.com/office/drawing/2014/main" id="{53C680A2-14AB-6C88-4972-DDEDEB2EA63B}"/>
              </a:ext>
            </a:extLst>
          </p:cNvPr>
          <p:cNvSpPr>
            <a:spLocks noGrp="1"/>
          </p:cNvSpPr>
          <p:nvPr>
            <p:ph type="body" sz="quarter" idx="15"/>
          </p:nvPr>
        </p:nvSpPr>
        <p:spPr>
          <a:xfrm>
            <a:off x="561670" y="5699513"/>
            <a:ext cx="860761" cy="518981"/>
          </a:xfrm>
        </p:spPr>
        <p:txBody>
          <a:bodyPr/>
          <a:lstStyle/>
          <a:p>
            <a:endParaRPr lang="en-US"/>
          </a:p>
        </p:txBody>
      </p:sp>
      <p:sp>
        <p:nvSpPr>
          <p:cNvPr id="4" name="Plassholder for innhold 3">
            <a:extLst>
              <a:ext uri="{FF2B5EF4-FFF2-40B4-BE49-F238E27FC236}">
                <a16:creationId xmlns:a16="http://schemas.microsoft.com/office/drawing/2014/main" id="{C5FA6E9A-C0D5-D9F1-FE89-97055C54616D}"/>
              </a:ext>
            </a:extLst>
          </p:cNvPr>
          <p:cNvSpPr>
            <a:spLocks noGrp="1"/>
          </p:cNvSpPr>
          <p:nvPr>
            <p:ph sz="quarter" idx="13"/>
          </p:nvPr>
        </p:nvSpPr>
        <p:spPr>
          <a:xfrm>
            <a:off x="6361133" y="1509187"/>
            <a:ext cx="4819599" cy="4613317"/>
          </a:xfrm>
        </p:spPr>
        <p:txBody>
          <a:bodyPr>
            <a:normAutofit/>
          </a:bodyPr>
          <a:lstStyle/>
          <a:p>
            <a:r>
              <a:rPr lang="nb-NO" dirty="0"/>
              <a:t>Eget kapittel om tidlig innsats er viktig!</a:t>
            </a:r>
          </a:p>
          <a:p>
            <a:r>
              <a:rPr lang="nb-NO" dirty="0"/>
              <a:t>Barnets sosiale situasjon er inkludert i momentlista for vurdering av barnets beste</a:t>
            </a:r>
          </a:p>
          <a:p>
            <a:r>
              <a:rPr lang="nb-NO" dirty="0"/>
              <a:t>Enslige mindreårige skal være barnevernets ansvar</a:t>
            </a:r>
          </a:p>
        </p:txBody>
      </p:sp>
    </p:spTree>
    <p:extLst>
      <p:ext uri="{BB962C8B-B14F-4D97-AF65-F5344CB8AC3E}">
        <p14:creationId xmlns:p14="http://schemas.microsoft.com/office/powerpoint/2010/main" val="2023382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4988969-9779-39B3-3CE8-01AE5C5186FC}"/>
              </a:ext>
            </a:extLst>
          </p:cNvPr>
          <p:cNvPicPr>
            <a:picLocks noChangeAspect="1"/>
          </p:cNvPicPr>
          <p:nvPr/>
        </p:nvPicPr>
        <p:blipFill rotWithShape="1">
          <a:blip r:embed="rId3"/>
          <a:srcRect l="21678" r="20676" b="-1"/>
          <a:stretch/>
        </p:blipFill>
        <p:spPr>
          <a:xfrm>
            <a:off x="20" y="10"/>
            <a:ext cx="5922580" cy="6857990"/>
          </a:xfrm>
          <a:prstGeom prst="rect">
            <a:avLst/>
          </a:prstGeom>
          <a:noFill/>
        </p:spPr>
      </p:pic>
      <p:sp>
        <p:nvSpPr>
          <p:cNvPr id="3" name="Tittel 2">
            <a:extLst>
              <a:ext uri="{FF2B5EF4-FFF2-40B4-BE49-F238E27FC236}">
                <a16:creationId xmlns:a16="http://schemas.microsoft.com/office/drawing/2014/main" id="{C9B61089-7635-75F4-F400-C05351D9F8D7}"/>
              </a:ext>
            </a:extLst>
          </p:cNvPr>
          <p:cNvSpPr>
            <a:spLocks noGrp="1"/>
          </p:cNvSpPr>
          <p:nvPr>
            <p:ph type="title"/>
          </p:nvPr>
        </p:nvSpPr>
        <p:spPr>
          <a:xfrm>
            <a:off x="6361134" y="440475"/>
            <a:ext cx="4819599" cy="1274329"/>
          </a:xfrm>
        </p:spPr>
        <p:txBody>
          <a:bodyPr anchor="t">
            <a:normAutofit/>
          </a:bodyPr>
          <a:lstStyle/>
          <a:p>
            <a:r>
              <a:rPr lang="nb-NO" dirty="0"/>
              <a:t>Dissenser</a:t>
            </a:r>
          </a:p>
        </p:txBody>
      </p:sp>
      <p:sp>
        <p:nvSpPr>
          <p:cNvPr id="30" name="Text Placeholder 3">
            <a:extLst>
              <a:ext uri="{FF2B5EF4-FFF2-40B4-BE49-F238E27FC236}">
                <a16:creationId xmlns:a16="http://schemas.microsoft.com/office/drawing/2014/main" id="{A89AC306-A96A-D012-F274-5D4BCAAF2A49}"/>
              </a:ext>
            </a:extLst>
          </p:cNvPr>
          <p:cNvSpPr>
            <a:spLocks noGrp="1"/>
          </p:cNvSpPr>
          <p:nvPr>
            <p:ph type="body" sz="quarter" idx="15"/>
          </p:nvPr>
        </p:nvSpPr>
        <p:spPr>
          <a:xfrm>
            <a:off x="561670" y="5699513"/>
            <a:ext cx="860761" cy="518981"/>
          </a:xfrm>
        </p:spPr>
        <p:txBody>
          <a:bodyPr/>
          <a:lstStyle/>
          <a:p>
            <a:endParaRPr lang="en-US"/>
          </a:p>
        </p:txBody>
      </p:sp>
      <p:sp>
        <p:nvSpPr>
          <p:cNvPr id="32" name="Content Placeholder 4">
            <a:extLst>
              <a:ext uri="{FF2B5EF4-FFF2-40B4-BE49-F238E27FC236}">
                <a16:creationId xmlns:a16="http://schemas.microsoft.com/office/drawing/2014/main" id="{A316D3B3-F9A0-23BD-0D8C-45D7D74E5A9D}"/>
              </a:ext>
            </a:extLst>
          </p:cNvPr>
          <p:cNvSpPr>
            <a:spLocks noGrp="1"/>
          </p:cNvSpPr>
          <p:nvPr>
            <p:ph sz="quarter" idx="13"/>
          </p:nvPr>
        </p:nvSpPr>
        <p:spPr>
          <a:xfrm>
            <a:off x="6361134" y="1457740"/>
            <a:ext cx="4819599" cy="5041752"/>
          </a:xfrm>
        </p:spPr>
        <p:txBody>
          <a:bodyPr/>
          <a:lstStyle/>
          <a:p>
            <a:pPr>
              <a:lnSpc>
                <a:spcPct val="107000"/>
              </a:lnSpc>
              <a:spcAft>
                <a:spcPts val="800"/>
              </a:spcAft>
            </a:pPr>
            <a:r>
              <a:rPr lang="nb-NO" dirty="0">
                <a:effectLst/>
                <a:ea typeface="Calibri" panose="020F0502020204030204" pitchFamily="34" charset="0"/>
              </a:rPr>
              <a:t>BRO – ingen egen barnerepresentantordning</a:t>
            </a:r>
          </a:p>
          <a:p>
            <a:pPr>
              <a:lnSpc>
                <a:spcPct val="107000"/>
              </a:lnSpc>
              <a:spcAft>
                <a:spcPts val="800"/>
              </a:spcAft>
            </a:pPr>
            <a:r>
              <a:rPr lang="nb-NO" dirty="0">
                <a:effectLst/>
                <a:ea typeface="Calibri" panose="020F0502020204030204" pitchFamily="34" charset="0"/>
              </a:rPr>
              <a:t>Ikke utrede flytting av ansvar fra kommune til stat</a:t>
            </a:r>
          </a:p>
          <a:p>
            <a:pPr>
              <a:lnSpc>
                <a:spcPct val="107000"/>
              </a:lnSpc>
              <a:spcAft>
                <a:spcPts val="800"/>
              </a:spcAft>
            </a:pPr>
            <a:r>
              <a:rPr lang="nb-NO" dirty="0">
                <a:ea typeface="Calibri" panose="020F0502020204030204" pitchFamily="34" charset="0"/>
              </a:rPr>
              <a:t>Ikke </a:t>
            </a:r>
            <a:r>
              <a:rPr lang="nb-NO" dirty="0">
                <a:effectLst/>
                <a:ea typeface="Calibri" panose="020F0502020204030204" pitchFamily="34" charset="0"/>
              </a:rPr>
              <a:t>pålegge kommuner med vedvarende svikt samarbeid med annen kommune</a:t>
            </a:r>
          </a:p>
          <a:p>
            <a:r>
              <a:rPr lang="nb-NO" dirty="0">
                <a:ea typeface="Calibri" panose="020F0502020204030204" pitchFamily="34" charset="0"/>
              </a:rPr>
              <a:t>For a</a:t>
            </a:r>
            <a:r>
              <a:rPr lang="nb-NO" dirty="0">
                <a:effectLst/>
                <a:ea typeface="Calibri" panose="020F0502020204030204" pitchFamily="34" charset="0"/>
              </a:rPr>
              <a:t>utorisasjon</a:t>
            </a:r>
            <a:endParaRPr lang="en-US" dirty="0"/>
          </a:p>
        </p:txBody>
      </p:sp>
    </p:spTree>
    <p:extLst>
      <p:ext uri="{BB962C8B-B14F-4D97-AF65-F5344CB8AC3E}">
        <p14:creationId xmlns:p14="http://schemas.microsoft.com/office/powerpoint/2010/main" val="3849536608"/>
      </p:ext>
    </p:extLst>
  </p:cSld>
  <p:clrMapOvr>
    <a:masterClrMapping/>
  </p:clrMapOvr>
</p:sld>
</file>

<file path=ppt/theme/theme1.xml><?xml version="1.0" encoding="utf-8"?>
<a:theme xmlns:a="http://schemas.openxmlformats.org/drawingml/2006/main" name="Office-tema">
  <a:themeElements>
    <a:clrScheme name="Fellesorganisasjonen">
      <a:dk1>
        <a:sysClr val="windowText" lastClr="000000"/>
      </a:dk1>
      <a:lt1>
        <a:sysClr val="window" lastClr="FFFFFF"/>
      </a:lt1>
      <a:dk2>
        <a:srgbClr val="E20523"/>
      </a:dk2>
      <a:lt2>
        <a:srgbClr val="E7E6E6"/>
      </a:lt2>
      <a:accent1>
        <a:srgbClr val="644C9A"/>
      </a:accent1>
      <a:accent2>
        <a:srgbClr val="00A253"/>
      </a:accent2>
      <a:accent3>
        <a:srgbClr val="75C6C5"/>
      </a:accent3>
      <a:accent4>
        <a:srgbClr val="DBC71D"/>
      </a:accent4>
      <a:accent5>
        <a:srgbClr val="2D2E87"/>
      </a:accent5>
      <a:accent6>
        <a:srgbClr val="ED71A8"/>
      </a:accent6>
      <a:hlink>
        <a:srgbClr val="0563C1"/>
      </a:hlink>
      <a:folHlink>
        <a:srgbClr val="954F72"/>
      </a:folHlink>
    </a:clrScheme>
    <a:fontScheme name="Custom 105">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 PPT-mal-2021" id="{EEFD4CC5-B385-4F5F-9901-B57F04FBC6C2}" vid="{31DE26E8-1A24-413D-9B9F-C04D57C73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5A8CE6-48AA-4C63-89E3-B28DCD404B1B}">
  <we:reference id="f7da559f-5105-4956-bf32-5c706edeb727" version="2.0.0.0" store="EXCatalog" storeType="EXCatalog"/>
  <we:alternateReferences>
    <we:reference id="WA104380594" version="2.0.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8CF5392D7186D48865864828F3296E3" ma:contentTypeVersion="12" ma:contentTypeDescription="Opprett et nytt dokument." ma:contentTypeScope="" ma:versionID="9dbc922f1a4d291fa56d2fc0e821b687">
  <xsd:schema xmlns:xsd="http://www.w3.org/2001/XMLSchema" xmlns:xs="http://www.w3.org/2001/XMLSchema" xmlns:p="http://schemas.microsoft.com/office/2006/metadata/properties" xmlns:ns2="b490487b-93ff-4d42-a3a8-2dde315e55c0" xmlns:ns3="f9efc189-67a6-4b21-9927-16181e5b0d45" targetNamespace="http://schemas.microsoft.com/office/2006/metadata/properties" ma:root="true" ma:fieldsID="a7aaa1cfdce6d07134cfbdf05a00bb4a" ns2:_="" ns3:_="">
    <xsd:import namespace="b490487b-93ff-4d42-a3a8-2dde315e55c0"/>
    <xsd:import namespace="f9efc189-67a6-4b21-9927-16181e5b0d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90487b-93ff-4d42-a3a8-2dde315e55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emerkelapper" ma:readOnly="false" ma:fieldId="{5cf76f15-5ced-4ddc-b409-7134ff3c332f}" ma:taxonomyMulti="true" ma:sspId="d83ef16c-7d3f-4fa6-ba70-edadd69ca3e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efc189-67a6-4b21-9927-16181e5b0d45"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6" nillable="true" ma:displayName="Taxonomy Catch All Column" ma:hidden="true" ma:list="{e691ad45-08f2-4ff0-87f7-aca10884cc65}" ma:internalName="TaxCatchAll" ma:showField="CatchAllData" ma:web="f9efc189-67a6-4b21-9927-16181e5b0d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490487b-93ff-4d42-a3a8-2dde315e55c0">
      <Terms xmlns="http://schemas.microsoft.com/office/infopath/2007/PartnerControls"/>
    </lcf76f155ced4ddcb4097134ff3c332f>
    <TaxCatchAll xmlns="f9efc189-67a6-4b21-9927-16181e5b0d45" xsi:nil="true"/>
  </documentManagement>
</p:properties>
</file>

<file path=customXml/itemProps1.xml><?xml version="1.0" encoding="utf-8"?>
<ds:datastoreItem xmlns:ds="http://schemas.openxmlformats.org/officeDocument/2006/customXml" ds:itemID="{1C4F5513-9187-4BCE-B9E1-7EF5829F3F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90487b-93ff-4d42-a3a8-2dde315e55c0"/>
    <ds:schemaRef ds:uri="f9efc189-67a6-4b21-9927-16181e5b0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5E4840-45A6-4703-A47D-08E158BD94CD}">
  <ds:schemaRefs>
    <ds:schemaRef ds:uri="http://schemas.microsoft.com/sharepoint/v3/contenttype/forms"/>
  </ds:schemaRefs>
</ds:datastoreItem>
</file>

<file path=customXml/itemProps3.xml><?xml version="1.0" encoding="utf-8"?>
<ds:datastoreItem xmlns:ds="http://schemas.openxmlformats.org/officeDocument/2006/customXml" ds:itemID="{E959F586-048D-4995-B89A-84CC922826F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b00a67f-9791-437e-b702-303a706ea042"/>
    <ds:schemaRef ds:uri="http://www.w3.org/XML/1998/namespace"/>
    <ds:schemaRef ds:uri="http://purl.org/dc/dcmitype/"/>
    <ds:schemaRef ds:uri="b490487b-93ff-4d42-a3a8-2dde315e55c0"/>
    <ds:schemaRef ds:uri="f9efc189-67a6-4b21-9927-16181e5b0d45"/>
  </ds:schemaRefs>
</ds:datastoreItem>
</file>

<file path=docProps/app.xml><?xml version="1.0" encoding="utf-8"?>
<Properties xmlns="http://schemas.openxmlformats.org/officeDocument/2006/extended-properties" xmlns:vt="http://schemas.openxmlformats.org/officeDocument/2006/docPropsVTypes">
  <Template>FO PPT-mal-2021</Template>
  <TotalTime>919</TotalTime>
  <Words>3003</Words>
  <Application>Microsoft Office PowerPoint</Application>
  <PresentationFormat>Widescreen</PresentationFormat>
  <Paragraphs>239</Paragraphs>
  <Slides>12</Slides>
  <Notes>12</Notes>
  <HiddenSlides>0</HiddenSlides>
  <MMClips>0</MMClips>
  <ScaleCrop>false</ScaleCrop>
  <HeadingPairs>
    <vt:vector size="4" baseType="variant">
      <vt:variant>
        <vt:lpstr>Tema</vt:lpstr>
      </vt:variant>
      <vt:variant>
        <vt:i4>1</vt:i4>
      </vt:variant>
      <vt:variant>
        <vt:lpstr>Lysbildetitler</vt:lpstr>
      </vt:variant>
      <vt:variant>
        <vt:i4>12</vt:i4>
      </vt:variant>
    </vt:vector>
  </HeadingPairs>
  <TitlesOfParts>
    <vt:vector size="13" baseType="lpstr">
      <vt:lpstr>Office-tema</vt:lpstr>
      <vt:lpstr>NOU 2023/7:  Trygg barndom, sikker fremtid</vt:lpstr>
      <vt:lpstr>Barnevernsutvalget</vt:lpstr>
      <vt:lpstr>Hvordan har FO jobbet?</vt:lpstr>
      <vt:lpstr>Viktigste bidrag inn i utvalget</vt:lpstr>
      <vt:lpstr>Egen NOU for barn</vt:lpstr>
      <vt:lpstr>Hovedtemaene</vt:lpstr>
      <vt:lpstr>PowerPoint-presentasjon</vt:lpstr>
      <vt:lpstr>PowerPoint-presentasjon</vt:lpstr>
      <vt:lpstr>Dissenser</vt:lpstr>
      <vt:lpstr>Merknader</vt:lpstr>
      <vt:lpstr>Veien videre</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NOU 2023/7:  Trygg barndom, sikker fremtid</dc:title>
  <dc:creator>Tonje Wejden</dc:creator>
  <cp:lastModifiedBy>Tonje Wejden</cp:lastModifiedBy>
  <cp:revision>4</cp:revision>
  <cp:lastPrinted>2023-03-21T09:11:12Z</cp:lastPrinted>
  <dcterms:created xsi:type="dcterms:W3CDTF">2023-03-17T08:46:50Z</dcterms:created>
  <dcterms:modified xsi:type="dcterms:W3CDTF">2023-03-27T13:23:31Z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0x010100E8CF5392D7186D48865864828F3296E3</vt:lpwstr>
  </property>
</Properties>
</file>